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howSpecialPlsOnTitleSld="0" removePersonalInfoOnSave="1" saveSubsetFonts="1">
  <p:sldMasterIdLst>
    <p:sldMasterId id="2147484334" r:id="rId5"/>
  </p:sldMasterIdLst>
  <p:notesMasterIdLst>
    <p:notesMasterId r:id="rId6"/>
  </p:notesMasterIdLst>
  <p:handoutMasterIdLst>
    <p:handoutMasterId r:id="rId7"/>
  </p:handoutMasterIdLst>
  <p:sldIdLst>
    <p:sldId id="259" r:id="rId8"/>
    <p:sldId id="332" r:id="rId9"/>
    <p:sldId id="323" r:id="rId10"/>
    <p:sldId id="404" r:id="rId11"/>
    <p:sldId id="336" r:id="rId12"/>
    <p:sldId id="326" r:id="rId13"/>
    <p:sldId id="406" r:id="rId14"/>
    <p:sldId id="405" r:id="rId15"/>
    <p:sldId id="337" r:id="rId16"/>
    <p:sldId id="397" r:id="rId17"/>
    <p:sldId id="403" r:id="rId18"/>
    <p:sldId id="289" r:id="rId19"/>
    <p:sldId id="263" r:id="rId20"/>
    <p:sldId id="290" r:id="rId21"/>
    <p:sldId id="297" r:id="rId22"/>
    <p:sldId id="266" r:id="rId23"/>
    <p:sldId id="407" r:id="rId24"/>
    <p:sldId id="338" r:id="rId25"/>
    <p:sldId id="296" r:id="rId26"/>
    <p:sldId id="310" r:id="rId27"/>
    <p:sldId id="401" r:id="rId28"/>
    <p:sldId id="283" r:id="rId29"/>
    <p:sldId id="396" r:id="rId30"/>
    <p:sldId id="288" r:id="rId31"/>
    <p:sldId id="279" r:id="rId32"/>
    <p:sldId id="314" r:id="rId33"/>
    <p:sldId id="294" r:id="rId34"/>
    <p:sldId id="278" r:id="rId35"/>
    <p:sldId id="316" r:id="rId36"/>
    <p:sldId id="261" r:id="rId37"/>
  </p:sldIdLst>
  <p:sldSz cx="9144000" cy="6858000" type="screen4x3"/>
  <p:notesSz cx="9928225" cy="6797675"/>
  <p:custDataLst>
    <p:tags r:id="rId38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36E0E3EC-25AB-4519-822C-918F3C0D1431}">
          <p14:sldIdLst>
            <p14:sldId id="259"/>
            <p14:sldId id="332"/>
            <p14:sldId id="323"/>
            <p14:sldId id="404"/>
            <p14:sldId id="336"/>
            <p14:sldId id="326"/>
            <p14:sldId id="406"/>
            <p14:sldId id="405"/>
            <p14:sldId id="337"/>
            <p14:sldId id="397"/>
            <p14:sldId id="403"/>
            <p14:sldId id="289"/>
            <p14:sldId id="263"/>
            <p14:sldId id="290"/>
            <p14:sldId id="297"/>
            <p14:sldId id="266"/>
            <p14:sldId id="407"/>
            <p14:sldId id="338"/>
            <p14:sldId id="296"/>
            <p14:sldId id="310"/>
            <p14:sldId id="401"/>
            <p14:sldId id="283"/>
            <p14:sldId id="396"/>
            <p14:sldId id="288"/>
            <p14:sldId id="279"/>
            <p14:sldId id="314"/>
            <p14:sldId id="294"/>
            <p14:sldId id="278"/>
            <p14:sldId id="316"/>
            <p14:sldId id="261"/>
          </p14:sldIdLst>
        </p14:section>
        <p14:section name="Раздел по умолчанию" id="{B4AF6792-6AEA-4438-A055-8310E85EF06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E0A"/>
    <a:srgbClr val="C00000"/>
    <a:srgbClr val="EBF08C"/>
    <a:srgbClr val="E1E84E"/>
    <a:srgbClr val="CBD31B"/>
    <a:srgbClr val="E3031F"/>
    <a:srgbClr val="C81F1F"/>
    <a:srgbClr val="EEEEEE"/>
    <a:srgbClr val="AFA8AA"/>
    <a:srgbClr val="7F7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31" autoAdjust="0"/>
  </p:normalViewPr>
  <p:slideViewPr>
    <p:cSldViewPr snapToGrid="0">
      <p:cViewPr varScale="1">
        <p:scale>
          <a:sx n="89" d="100"/>
          <a:sy n="89" d="100"/>
        </p:scale>
        <p:origin x="1407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1950" y="84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customXml" Target="../customXml/item2.xml" /><Relationship Id="rId20" Type="http://schemas.openxmlformats.org/officeDocument/2006/relationships/slide" Target="slides/slide13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slide" Target="slides/slide17.xml" /><Relationship Id="rId25" Type="http://schemas.openxmlformats.org/officeDocument/2006/relationships/slide" Target="slides/slide18.xml" /><Relationship Id="rId26" Type="http://schemas.openxmlformats.org/officeDocument/2006/relationships/slide" Target="slides/slide19.xml" /><Relationship Id="rId27" Type="http://schemas.openxmlformats.org/officeDocument/2006/relationships/slide" Target="slides/slide20.xml" /><Relationship Id="rId28" Type="http://schemas.openxmlformats.org/officeDocument/2006/relationships/slide" Target="slides/slide21.xml" /><Relationship Id="rId29" Type="http://schemas.openxmlformats.org/officeDocument/2006/relationships/slide" Target="slides/slide22.xml" /><Relationship Id="rId3" Type="http://schemas.openxmlformats.org/officeDocument/2006/relationships/customXml" Target="../customXml/item3.xml" /><Relationship Id="rId30" Type="http://schemas.openxmlformats.org/officeDocument/2006/relationships/slide" Target="slides/slide23.xml" /><Relationship Id="rId31" Type="http://schemas.openxmlformats.org/officeDocument/2006/relationships/slide" Target="slides/slide24.xml" /><Relationship Id="rId32" Type="http://schemas.openxmlformats.org/officeDocument/2006/relationships/slide" Target="slides/slide25.xml" /><Relationship Id="rId33" Type="http://schemas.openxmlformats.org/officeDocument/2006/relationships/slide" Target="slides/slide26.xml" /><Relationship Id="rId34" Type="http://schemas.openxmlformats.org/officeDocument/2006/relationships/slide" Target="slides/slide27.xml" /><Relationship Id="rId35" Type="http://schemas.openxmlformats.org/officeDocument/2006/relationships/slide" Target="slides/slide28.xml" /><Relationship Id="rId36" Type="http://schemas.openxmlformats.org/officeDocument/2006/relationships/slide" Target="slides/slide29.xml" /><Relationship Id="rId37" Type="http://schemas.openxmlformats.org/officeDocument/2006/relationships/slide" Target="slides/slide30.xml" /><Relationship Id="rId38" Type="http://schemas.openxmlformats.org/officeDocument/2006/relationships/tags" Target="tags/tag6.xml" /><Relationship Id="rId39" Type="http://schemas.openxmlformats.org/officeDocument/2006/relationships/presProps" Target="presProps.xml" /><Relationship Id="rId4" Type="http://schemas.openxmlformats.org/officeDocument/2006/relationships/commentAuthors" Target="commentAuthors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59B3C3-157B-4314-BC6D-3B14A45B346B}" type="datetimeFigureOut">
              <a:rPr lang="it-IT"/>
              <a:pPr>
                <a:defRPr/>
              </a:pPr>
              <a:t>14/02/2019</a:t>
            </a:fld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290CD5-1C26-4238-8383-DC310F358287}" type="slidenum">
              <a:rPr lang="it-IT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58703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4D1D72-1DEB-453B-BAEA-3265C38E2DB7}" type="datetimeFigureOut">
              <a:rPr lang="it-IT"/>
              <a:pPr>
                <a:defRPr/>
              </a:pPr>
              <a:t>14/02/2019</a:t>
            </a:fld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FFDC29-4D28-4C22-BA40-56AC4517E6AA}" type="slidenum">
              <a:rPr lang="it-IT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084010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ru-RU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Time Power (LTP).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"Резервный режим" означает, что генератор способен работать на переменной мощности до 500 часов в год, из которых подряд 300 часов с перерывами на регламентное техобслуживание. Перегрузки не допускаются;</a:t>
            </a:r>
          </a:p>
          <a:p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ru-RU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 Power (PRP).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"Основной режим на переменную мощность" означает, что генератор способен работать на переменной мощности неограниченное число часов в год. Допускает перегрузки 10% мощности 1 час каждые 12 часов;</a:t>
            </a:r>
          </a:p>
          <a:p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</a:t>
            </a:r>
            <a:r>
              <a:rPr lang="ru-RU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 Power (COP).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"Непрерывный режим на полную мощность" означает, что генератор способен работать на указанную 100-процентную мощность неограниченное число часов в год.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FDC29-4D28-4C22-BA40-56AC4517E6A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5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Accessories, Description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TIF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poles circuit breaker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ADI-B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Differential Protection type B    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PHS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Pre-heating system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DCC1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Canopy Colour RAL9016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DCC2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Canopy Colour RAL3000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DCCX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Canopy Colour RAL TO BE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WBAT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Batteries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HPP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 Part Protection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TUV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Genset design upgrade acc.to TUV certification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GMN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Genset Metal Nameplate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RGC17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Remote Generator's Control (WiFi with Antenna)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TLP14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Volt-Free Contact board (8-Relays)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TLP15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Volt-Free Contact Board (2 x 8-Relay)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Lube-Oil Makeup System with 150Lt. Tank and floating valve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3-Way Catalyst-Muffler exhaust upgrade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Alternator anti-condensation heater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PMG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Permanent Magnet Generator on alternator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Upsized Alternator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WTP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Windings Total Protection</a:t>
            </a:r>
            <a:r>
              <a:rPr lang="en-US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LTS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 Transfer Switch</a:t>
            </a:r>
            <a:r>
              <a:rPr lang="en-US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FDC29-4D28-4C22-BA40-56AC4517E6A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95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baseline="0"/>
              <a:t>PECS (no TP List) no Product cards</a:t>
            </a:r>
          </a:p>
          <a:p>
            <a:pPr marL="0" indent="0">
              <a:buFontTx/>
              <a:buNone/>
            </a:pPr>
            <a:r>
              <a:rPr lang="it-IT" baseline="0"/>
              <a:t>Proattivi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FDC29-4D28-4C22-BA40-56AC4517E6AA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27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FDC29-4D28-4C22-BA40-56AC4517E6AA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93039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FBB74AC-8ADC-472B-BCB8-177B3D14A2D9}" type="datetimeFigureOut">
              <a:rPr lang="it-IT" smtClean="0"/>
              <a:t>14/02/2019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E04857-3D50-40A3-A4D2-623E076C4E6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099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035"/>
            <a:ext cx="9144000" cy="33429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9144" y="613493"/>
            <a:ext cx="2765713" cy="181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 userDrawn="1"/>
        </p:nvSpPr>
        <p:spPr>
          <a:xfrm flipV="1">
            <a:off x="947738" y="-1588"/>
            <a:ext cx="8196262" cy="77788"/>
          </a:xfrm>
          <a:prstGeom prst="rect">
            <a:avLst/>
          </a:prstGeom>
          <a:solidFill>
            <a:srgbClr val="C0CE0A"/>
          </a:solidFill>
          <a:ln>
            <a:solidFill>
              <a:srgbClr val="CBD3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 flipV="1">
            <a:off x="0" y="-1588"/>
            <a:ext cx="947738" cy="77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596063"/>
            <a:ext cx="6858000" cy="762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2" name="Titolo 2"/>
          <p:cNvSpPr>
            <a:spLocks noGrp="1"/>
          </p:cNvSpPr>
          <p:nvPr>
            <p:ph type="title"/>
          </p:nvPr>
        </p:nvSpPr>
        <p:spPr>
          <a:xfrm>
            <a:off x="628650" y="2494189"/>
            <a:ext cx="7886700" cy="1044000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6334442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87363"/>
          <p:cNvGrpSpPr>
            <a:grpSpLocks noChangeAspect="1"/>
          </p:cNvGrpSpPr>
          <p:nvPr userDrawn="1"/>
        </p:nvGrpSpPr>
        <p:grpSpPr>
          <a:xfrm>
            <a:off x="8334375" y="76200"/>
            <a:ext cx="742950" cy="504825"/>
            <a:chExt cx="1170504" cy="806577"/>
          </a:xfrm>
        </p:grpSpPr>
        <p:sp>
          <p:nvSpPr>
            <p:cNvPr id="5" name="Shape 6"/>
            <p:cNvSpPr/>
            <p:nvPr/>
          </p:nvSpPr>
          <p:spPr bwMode="auto">
            <a:xfrm>
              <a:off x="272739" y="0"/>
              <a:ext cx="625026" cy="607814"/>
            </a:xfrm>
            <a:custGeom>
              <a:gdLst>
                <a:gd name="T0" fmla="*/ 276640 w 627519"/>
                <a:gd name="T1" fmla="*/ 0 h 606496"/>
                <a:gd name="T2" fmla="*/ 276732 w 627519"/>
                <a:gd name="T3" fmla="*/ 0 h 606496"/>
                <a:gd name="T4" fmla="*/ 331624 w 627519"/>
                <a:gd name="T5" fmla="*/ 6738 h 606496"/>
                <a:gd name="T6" fmla="*/ 549291 w 627519"/>
                <a:gd name="T7" fmla="*/ 331895 h 606496"/>
                <a:gd name="T8" fmla="*/ 474335 w 627519"/>
                <a:gd name="T9" fmla="*/ 560479 h 606496"/>
                <a:gd name="T10" fmla="*/ 552466 w 627519"/>
                <a:gd name="T11" fmla="*/ 650127 h 606496"/>
                <a:gd name="T12" fmla="*/ 296969 w 627519"/>
                <a:gd name="T13" fmla="*/ 650127 h 606496"/>
                <a:gd name="T14" fmla="*/ 296969 w 627519"/>
                <a:gd name="T15" fmla="*/ 356902 h 606496"/>
                <a:gd name="T16" fmla="*/ 383342 w 627519"/>
                <a:gd name="T17" fmla="*/ 456039 h 606496"/>
                <a:gd name="T18" fmla="*/ 457172 w 627519"/>
                <a:gd name="T19" fmla="*/ 278732 h 606496"/>
                <a:gd name="T20" fmla="*/ 276685 w 627519"/>
                <a:gd name="T21" fmla="*/ 58969 h 606496"/>
                <a:gd name="T22" fmla="*/ 96224 w 627519"/>
                <a:gd name="T23" fmla="*/ 278732 h 606496"/>
                <a:gd name="T24" fmla="*/ 169809 w 627519"/>
                <a:gd name="T25" fmla="*/ 455815 h 606496"/>
                <a:gd name="T26" fmla="*/ 256247 w 627519"/>
                <a:gd name="T27" fmla="*/ 356902 h 606496"/>
                <a:gd name="T28" fmla="*/ 256247 w 627519"/>
                <a:gd name="T29" fmla="*/ 650127 h 606496"/>
                <a:gd name="T30" fmla="*/ 0 w 627519"/>
                <a:gd name="T31" fmla="*/ 650127 h 606496"/>
                <a:gd name="T32" fmla="*/ 78749 w 627519"/>
                <a:gd name="T33" fmla="*/ 560043 h 606496"/>
                <a:gd name="T34" fmla="*/ 4104 w 627519"/>
                <a:gd name="T35" fmla="*/ 331895 h 606496"/>
                <a:gd name="T36" fmla="*/ 221755 w 627519"/>
                <a:gd name="T37" fmla="*/ 6738 h 606496"/>
                <a:gd name="T38" fmla="*/ 276640 w 627519"/>
                <a:gd name="T39" fmla="*/ 0 h 6064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7519"/>
                <a:gd name="T61" fmla="*/ 0 h 606496"/>
                <a:gd name="T62" fmla="*/ 627519 w 627519"/>
                <a:gd name="T63" fmla="*/ 606496 h 606496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7519" h="606496">
                  <a:moveTo>
                    <a:pt x="314222" y="0"/>
                  </a:moveTo>
                  <a:lnTo>
                    <a:pt x="314326" y="0"/>
                  </a:lnTo>
                  <a:lnTo>
                    <a:pt x="376677" y="6286"/>
                  </a:lnTo>
                  <a:cubicBezTo>
                    <a:pt x="517772" y="35159"/>
                    <a:pt x="623913" y="160003"/>
                    <a:pt x="623913" y="309621"/>
                  </a:cubicBezTo>
                  <a:cubicBezTo>
                    <a:pt x="623913" y="392260"/>
                    <a:pt x="591528" y="467342"/>
                    <a:pt x="538772" y="522867"/>
                  </a:cubicBezTo>
                  <a:lnTo>
                    <a:pt x="627519" y="606496"/>
                  </a:lnTo>
                  <a:lnTo>
                    <a:pt x="337312" y="606496"/>
                  </a:lnTo>
                  <a:lnTo>
                    <a:pt x="337312" y="332951"/>
                  </a:lnTo>
                  <a:lnTo>
                    <a:pt x="435420" y="425432"/>
                  </a:lnTo>
                  <a:cubicBezTo>
                    <a:pt x="486270" y="388120"/>
                    <a:pt x="519277" y="327934"/>
                    <a:pt x="519277" y="260028"/>
                  </a:cubicBezTo>
                  <a:cubicBezTo>
                    <a:pt x="519277" y="146807"/>
                    <a:pt x="427494" y="55011"/>
                    <a:pt x="314274" y="55011"/>
                  </a:cubicBezTo>
                  <a:cubicBezTo>
                    <a:pt x="201079" y="55011"/>
                    <a:pt x="109296" y="146807"/>
                    <a:pt x="109296" y="260028"/>
                  </a:cubicBezTo>
                  <a:cubicBezTo>
                    <a:pt x="109296" y="327808"/>
                    <a:pt x="142177" y="387904"/>
                    <a:pt x="192875" y="425229"/>
                  </a:cubicBezTo>
                  <a:lnTo>
                    <a:pt x="291059" y="332951"/>
                  </a:lnTo>
                  <a:lnTo>
                    <a:pt x="291059" y="606496"/>
                  </a:lnTo>
                  <a:lnTo>
                    <a:pt x="0" y="606496"/>
                  </a:lnTo>
                  <a:lnTo>
                    <a:pt x="89446" y="522460"/>
                  </a:lnTo>
                  <a:cubicBezTo>
                    <a:pt x="36906" y="466987"/>
                    <a:pt x="4661" y="392057"/>
                    <a:pt x="4661" y="309621"/>
                  </a:cubicBezTo>
                  <a:cubicBezTo>
                    <a:pt x="4661" y="160003"/>
                    <a:pt x="110802" y="35159"/>
                    <a:pt x="251880" y="6286"/>
                  </a:cubicBezTo>
                  <a:lnTo>
                    <a:pt x="314222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Shape 7"/>
            <p:cNvSpPr/>
            <p:nvPr/>
          </p:nvSpPr>
          <p:spPr bwMode="auto">
            <a:xfrm>
              <a:off x="0" y="659666"/>
              <a:ext cx="90913" cy="146911"/>
            </a:xfrm>
            <a:custGeom>
              <a:gdLst>
                <a:gd name="T0" fmla="*/ 0 w 91040"/>
                <a:gd name="T1" fmla="*/ 0 h 147180"/>
                <a:gd name="T2" fmla="*/ 87062 w 91040"/>
                <a:gd name="T3" fmla="*/ 0 h 147180"/>
                <a:gd name="T4" fmla="*/ 87062 w 91040"/>
                <a:gd name="T5" fmla="*/ 32028 h 147180"/>
                <a:gd name="T6" fmla="*/ 37323 w 91040"/>
                <a:gd name="T7" fmla="*/ 32028 h 147180"/>
                <a:gd name="T8" fmla="*/ 37323 w 91040"/>
                <a:gd name="T9" fmla="*/ 53386 h 147180"/>
                <a:gd name="T10" fmla="*/ 87062 w 91040"/>
                <a:gd name="T11" fmla="*/ 53386 h 147180"/>
                <a:gd name="T12" fmla="*/ 87062 w 91040"/>
                <a:gd name="T13" fmla="*/ 85427 h 147180"/>
                <a:gd name="T14" fmla="*/ 37323 w 91040"/>
                <a:gd name="T15" fmla="*/ 85427 h 147180"/>
                <a:gd name="T16" fmla="*/ 37323 w 91040"/>
                <a:gd name="T17" fmla="*/ 138809 h 147180"/>
                <a:gd name="T18" fmla="*/ 0 w 91040"/>
                <a:gd name="T19" fmla="*/ 138809 h 147180"/>
                <a:gd name="T20" fmla="*/ 0 w 91040"/>
                <a:gd name="T21" fmla="*/ 0 h 147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040"/>
                <a:gd name="T34" fmla="*/ 0 h 147180"/>
                <a:gd name="T35" fmla="*/ 91040 w 91040"/>
                <a:gd name="T36" fmla="*/ 147180 h 147180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040" h="147180">
                  <a:moveTo>
                    <a:pt x="0" y="0"/>
                  </a:moveTo>
                  <a:lnTo>
                    <a:pt x="91040" y="0"/>
                  </a:lnTo>
                  <a:lnTo>
                    <a:pt x="91040" y="33960"/>
                  </a:lnTo>
                  <a:lnTo>
                    <a:pt x="39027" y="33960"/>
                  </a:lnTo>
                  <a:lnTo>
                    <a:pt x="39027" y="56604"/>
                  </a:lnTo>
                  <a:lnTo>
                    <a:pt x="91040" y="56604"/>
                  </a:lnTo>
                  <a:lnTo>
                    <a:pt x="91040" y="90577"/>
                  </a:lnTo>
                  <a:lnTo>
                    <a:pt x="39027" y="90577"/>
                  </a:lnTo>
                  <a:lnTo>
                    <a:pt x="39027" y="147180"/>
                  </a:lnTo>
                  <a:lnTo>
                    <a:pt x="0" y="147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90913" y="659666"/>
              <a:ext cx="90913" cy="89299"/>
            </a:xfrm>
            <a:custGeom>
              <a:gdLst>
                <a:gd name="T0" fmla="*/ 0 w 91040"/>
                <a:gd name="T1" fmla="*/ 0 h 90577"/>
                <a:gd name="T2" fmla="*/ 37329 w 91040"/>
                <a:gd name="T3" fmla="*/ 0 h 90577"/>
                <a:gd name="T4" fmla="*/ 72378 w 91040"/>
                <a:gd name="T5" fmla="*/ 8625 h 90577"/>
                <a:gd name="T6" fmla="*/ 87062 w 91040"/>
                <a:gd name="T7" fmla="*/ 28880 h 90577"/>
                <a:gd name="T8" fmla="*/ 72378 w 91040"/>
                <a:gd name="T9" fmla="*/ 49150 h 90577"/>
                <a:gd name="T10" fmla="*/ 37329 w 91040"/>
                <a:gd name="T11" fmla="*/ 57481 h 90577"/>
                <a:gd name="T12" fmla="*/ 0 w 91040"/>
                <a:gd name="T13" fmla="*/ 57481 h 90577"/>
                <a:gd name="T14" fmla="*/ 0 w 91040"/>
                <a:gd name="T15" fmla="*/ 35923 h 90577"/>
                <a:gd name="T16" fmla="*/ 37329 w 91040"/>
                <a:gd name="T17" fmla="*/ 35923 h 90577"/>
                <a:gd name="T18" fmla="*/ 46025 w 91040"/>
                <a:gd name="T19" fmla="*/ 33773 h 90577"/>
                <a:gd name="T20" fmla="*/ 49741 w 91040"/>
                <a:gd name="T21" fmla="*/ 28743 h 90577"/>
                <a:gd name="T22" fmla="*/ 46025 w 91040"/>
                <a:gd name="T23" fmla="*/ 23714 h 90577"/>
                <a:gd name="T24" fmla="*/ 37329 w 91040"/>
                <a:gd name="T25" fmla="*/ 21551 h 90577"/>
                <a:gd name="T26" fmla="*/ 0 w 91040"/>
                <a:gd name="T27" fmla="*/ 21551 h 90577"/>
                <a:gd name="T28" fmla="*/ 0 w 91040"/>
                <a:gd name="T29" fmla="*/ 0 h 905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040"/>
                <a:gd name="T46" fmla="*/ 0 h 90577"/>
                <a:gd name="T47" fmla="*/ 91040 w 91040"/>
                <a:gd name="T48" fmla="*/ 90577 h 90577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040" h="90577">
                  <a:moveTo>
                    <a:pt x="0" y="0"/>
                  </a:moveTo>
                  <a:lnTo>
                    <a:pt x="39033" y="0"/>
                  </a:lnTo>
                  <a:cubicBezTo>
                    <a:pt x="53244" y="0"/>
                    <a:pt x="65462" y="4521"/>
                    <a:pt x="75685" y="13589"/>
                  </a:cubicBezTo>
                  <a:cubicBezTo>
                    <a:pt x="85909" y="22505"/>
                    <a:pt x="91040" y="33122"/>
                    <a:pt x="91040" y="45504"/>
                  </a:cubicBezTo>
                  <a:cubicBezTo>
                    <a:pt x="91040" y="57886"/>
                    <a:pt x="85909" y="68529"/>
                    <a:pt x="75685" y="77445"/>
                  </a:cubicBezTo>
                  <a:cubicBezTo>
                    <a:pt x="65462" y="86182"/>
                    <a:pt x="53244" y="90577"/>
                    <a:pt x="39033" y="90577"/>
                  </a:cubicBezTo>
                  <a:lnTo>
                    <a:pt x="0" y="90577"/>
                  </a:lnTo>
                  <a:lnTo>
                    <a:pt x="0" y="56604"/>
                  </a:lnTo>
                  <a:lnTo>
                    <a:pt x="39033" y="56604"/>
                  </a:lnTo>
                  <a:cubicBezTo>
                    <a:pt x="42488" y="56604"/>
                    <a:pt x="45536" y="55474"/>
                    <a:pt x="48127" y="53213"/>
                  </a:cubicBezTo>
                  <a:cubicBezTo>
                    <a:pt x="50705" y="50940"/>
                    <a:pt x="52013" y="48299"/>
                    <a:pt x="52013" y="45289"/>
                  </a:cubicBezTo>
                  <a:cubicBezTo>
                    <a:pt x="52013" y="42101"/>
                    <a:pt x="50705" y="39484"/>
                    <a:pt x="48127" y="37364"/>
                  </a:cubicBezTo>
                  <a:cubicBezTo>
                    <a:pt x="45713" y="35090"/>
                    <a:pt x="42640" y="33960"/>
                    <a:pt x="39033" y="33960"/>
                  </a:cubicBezTo>
                  <a:lnTo>
                    <a:pt x="0" y="3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Shape 9"/>
            <p:cNvSpPr/>
            <p:nvPr/>
          </p:nvSpPr>
          <p:spPr bwMode="auto">
            <a:xfrm>
              <a:off x="196030" y="659666"/>
              <a:ext cx="88073" cy="146911"/>
            </a:xfrm>
            <a:custGeom>
              <a:gdLst>
                <a:gd name="T0" fmla="*/ 0 w 90240"/>
                <a:gd name="T1" fmla="*/ 0 h 147434"/>
                <a:gd name="T2" fmla="*/ 41457 w 90240"/>
                <a:gd name="T3" fmla="*/ 0 h 147434"/>
                <a:gd name="T4" fmla="*/ 41457 w 90240"/>
                <a:gd name="T5" fmla="*/ 30310 h 147434"/>
                <a:gd name="T6" fmla="*/ 17912 w 90240"/>
                <a:gd name="T7" fmla="*/ 30310 h 147434"/>
                <a:gd name="T8" fmla="*/ 17912 w 90240"/>
                <a:gd name="T9" fmla="*/ 50521 h 147434"/>
                <a:gd name="T10" fmla="*/ 41457 w 90240"/>
                <a:gd name="T11" fmla="*/ 50521 h 147434"/>
                <a:gd name="T12" fmla="*/ 41457 w 90240"/>
                <a:gd name="T13" fmla="*/ 80841 h 147434"/>
                <a:gd name="T14" fmla="*/ 17912 w 90240"/>
                <a:gd name="T15" fmla="*/ 80841 h 147434"/>
                <a:gd name="T16" fmla="*/ 17912 w 90240"/>
                <a:gd name="T17" fmla="*/ 131587 h 147434"/>
                <a:gd name="T18" fmla="*/ 0 w 90240"/>
                <a:gd name="T19" fmla="*/ 131587 h 147434"/>
                <a:gd name="T20" fmla="*/ 0 w 90240"/>
                <a:gd name="T21" fmla="*/ 0 h 147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240"/>
                <a:gd name="T34" fmla="*/ 0 h 147434"/>
                <a:gd name="T35" fmla="*/ 90240 w 90240"/>
                <a:gd name="T36" fmla="*/ 147434 h 147434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240" h="147434">
                  <a:moveTo>
                    <a:pt x="0" y="0"/>
                  </a:moveTo>
                  <a:lnTo>
                    <a:pt x="90240" y="0"/>
                  </a:lnTo>
                  <a:lnTo>
                    <a:pt x="90240" y="33960"/>
                  </a:lnTo>
                  <a:lnTo>
                    <a:pt x="38989" y="33960"/>
                  </a:lnTo>
                  <a:lnTo>
                    <a:pt x="38989" y="56604"/>
                  </a:lnTo>
                  <a:lnTo>
                    <a:pt x="90240" y="56604"/>
                  </a:lnTo>
                  <a:lnTo>
                    <a:pt x="90240" y="90577"/>
                  </a:lnTo>
                  <a:lnTo>
                    <a:pt x="38989" y="90577"/>
                  </a:lnTo>
                  <a:lnTo>
                    <a:pt x="38989" y="147434"/>
                  </a:lnTo>
                  <a:lnTo>
                    <a:pt x="0" y="147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Shape 10"/>
            <p:cNvSpPr/>
            <p:nvPr/>
          </p:nvSpPr>
          <p:spPr bwMode="auto">
            <a:xfrm>
              <a:off x="284103" y="659666"/>
              <a:ext cx="93753" cy="146911"/>
            </a:xfrm>
            <a:custGeom>
              <a:gdLst>
                <a:gd name="T0" fmla="*/ 0 w 91840"/>
                <a:gd name="T1" fmla="*/ 0 h 147180"/>
                <a:gd name="T2" fmla="*/ 71425 w 91840"/>
                <a:gd name="T3" fmla="*/ 0 h 147180"/>
                <a:gd name="T4" fmla="*/ 142416 w 91840"/>
                <a:gd name="T5" fmla="*/ 12591 h 147180"/>
                <a:gd name="T6" fmla="*/ 172041 w 91840"/>
                <a:gd name="T7" fmla="*/ 42714 h 147180"/>
                <a:gd name="T8" fmla="*/ 153961 w 91840"/>
                <a:gd name="T9" fmla="*/ 68574 h 147180"/>
                <a:gd name="T10" fmla="*/ 177641 w 91840"/>
                <a:gd name="T11" fmla="*/ 96095 h 147180"/>
                <a:gd name="T12" fmla="*/ 177641 w 91840"/>
                <a:gd name="T13" fmla="*/ 138809 h 147180"/>
                <a:gd name="T14" fmla="*/ 102149 w 91840"/>
                <a:gd name="T15" fmla="*/ 138809 h 147180"/>
                <a:gd name="T16" fmla="*/ 102149 w 91840"/>
                <a:gd name="T17" fmla="*/ 96095 h 147180"/>
                <a:gd name="T18" fmla="*/ 95589 w 91840"/>
                <a:gd name="T19" fmla="*/ 89069 h 147180"/>
                <a:gd name="T20" fmla="*/ 80998 w 91840"/>
                <a:gd name="T21" fmla="*/ 85427 h 147180"/>
                <a:gd name="T22" fmla="*/ 0 w 91840"/>
                <a:gd name="T23" fmla="*/ 85427 h 147180"/>
                <a:gd name="T24" fmla="*/ 0 w 91840"/>
                <a:gd name="T25" fmla="*/ 53386 h 147180"/>
                <a:gd name="T26" fmla="*/ 73951 w 91840"/>
                <a:gd name="T27" fmla="*/ 53386 h 147180"/>
                <a:gd name="T28" fmla="*/ 91548 w 91840"/>
                <a:gd name="T29" fmla="*/ 50188 h 147180"/>
                <a:gd name="T30" fmla="*/ 99129 w 91840"/>
                <a:gd name="T31" fmla="*/ 42714 h 147180"/>
                <a:gd name="T32" fmla="*/ 91548 w 91840"/>
                <a:gd name="T33" fmla="*/ 35239 h 147180"/>
                <a:gd name="T34" fmla="*/ 73951 w 91840"/>
                <a:gd name="T35" fmla="*/ 32028 h 147180"/>
                <a:gd name="T36" fmla="*/ 0 w 91840"/>
                <a:gd name="T37" fmla="*/ 32028 h 147180"/>
                <a:gd name="T38" fmla="*/ 0 w 91840"/>
                <a:gd name="T39" fmla="*/ 0 h 1471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840"/>
                <a:gd name="T61" fmla="*/ 0 h 147180"/>
                <a:gd name="T62" fmla="*/ 91840 w 91840"/>
                <a:gd name="T63" fmla="*/ 147180 h 147180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840" h="147180">
                  <a:moveTo>
                    <a:pt x="0" y="0"/>
                  </a:moveTo>
                  <a:lnTo>
                    <a:pt x="36925" y="0"/>
                  </a:lnTo>
                  <a:cubicBezTo>
                    <a:pt x="51149" y="0"/>
                    <a:pt x="63367" y="4445"/>
                    <a:pt x="73628" y="13348"/>
                  </a:cubicBezTo>
                  <a:cubicBezTo>
                    <a:pt x="83852" y="22251"/>
                    <a:pt x="88945" y="32893"/>
                    <a:pt x="88945" y="45289"/>
                  </a:cubicBezTo>
                  <a:cubicBezTo>
                    <a:pt x="88945" y="54801"/>
                    <a:pt x="85833" y="63932"/>
                    <a:pt x="79597" y="72708"/>
                  </a:cubicBezTo>
                  <a:cubicBezTo>
                    <a:pt x="87738" y="80988"/>
                    <a:pt x="91840" y="90742"/>
                    <a:pt x="91840" y="101892"/>
                  </a:cubicBezTo>
                  <a:lnTo>
                    <a:pt x="91840" y="147180"/>
                  </a:lnTo>
                  <a:lnTo>
                    <a:pt x="52813" y="147180"/>
                  </a:lnTo>
                  <a:lnTo>
                    <a:pt x="52813" y="101892"/>
                  </a:lnTo>
                  <a:cubicBezTo>
                    <a:pt x="52813" y="99352"/>
                    <a:pt x="51683" y="96838"/>
                    <a:pt x="49422" y="94438"/>
                  </a:cubicBezTo>
                  <a:cubicBezTo>
                    <a:pt x="47149" y="91860"/>
                    <a:pt x="44685" y="90577"/>
                    <a:pt x="41878" y="90577"/>
                  </a:cubicBezTo>
                  <a:lnTo>
                    <a:pt x="0" y="90577"/>
                  </a:lnTo>
                  <a:lnTo>
                    <a:pt x="0" y="56604"/>
                  </a:lnTo>
                  <a:lnTo>
                    <a:pt x="38233" y="56604"/>
                  </a:lnTo>
                  <a:cubicBezTo>
                    <a:pt x="41701" y="56604"/>
                    <a:pt x="44748" y="55474"/>
                    <a:pt x="47327" y="53213"/>
                  </a:cubicBezTo>
                  <a:cubicBezTo>
                    <a:pt x="49955" y="50940"/>
                    <a:pt x="51251" y="48299"/>
                    <a:pt x="51251" y="45289"/>
                  </a:cubicBezTo>
                  <a:cubicBezTo>
                    <a:pt x="51251" y="42101"/>
                    <a:pt x="49955" y="39484"/>
                    <a:pt x="47327" y="37364"/>
                  </a:cubicBezTo>
                  <a:cubicBezTo>
                    <a:pt x="44926" y="35090"/>
                    <a:pt x="41878" y="33960"/>
                    <a:pt x="38233" y="33960"/>
                  </a:cubicBezTo>
                  <a:lnTo>
                    <a:pt x="0" y="3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Shape 11"/>
            <p:cNvSpPr/>
            <p:nvPr/>
          </p:nvSpPr>
          <p:spPr bwMode="auto">
            <a:xfrm>
              <a:off x="383538" y="659666"/>
              <a:ext cx="105119" cy="146911"/>
            </a:xfrm>
            <a:custGeom>
              <a:gdLst>
                <a:gd name="T0" fmla="*/ 122885 w 104583"/>
                <a:gd name="T1" fmla="*/ 0 h 147915"/>
                <a:gd name="T2" fmla="*/ 123173 w 104583"/>
                <a:gd name="T3" fmla="*/ 68 h 147915"/>
                <a:gd name="T4" fmla="*/ 123173 w 104583"/>
                <a:gd name="T5" fmla="*/ 33779 h 147915"/>
                <a:gd name="T6" fmla="*/ 122885 w 104583"/>
                <a:gd name="T7" fmla="*/ 33651 h 147915"/>
                <a:gd name="T8" fmla="*/ 110009 w 104583"/>
                <a:gd name="T9" fmla="*/ 39680 h 147915"/>
                <a:gd name="T10" fmla="*/ 96458 w 104583"/>
                <a:gd name="T11" fmla="*/ 60471 h 147915"/>
                <a:gd name="T12" fmla="*/ 123173 w 104583"/>
                <a:gd name="T13" fmla="*/ 60471 h 147915"/>
                <a:gd name="T14" fmla="*/ 123173 w 104583"/>
                <a:gd name="T15" fmla="*/ 90457 h 147915"/>
                <a:gd name="T16" fmla="*/ 73707 w 104583"/>
                <a:gd name="T17" fmla="*/ 90457 h 147915"/>
                <a:gd name="T18" fmla="*/ 53784 w 104583"/>
                <a:gd name="T19" fmla="*/ 118051 h 147915"/>
                <a:gd name="T20" fmla="*/ 53784 w 104583"/>
                <a:gd name="T21" fmla="*/ 118951 h 147915"/>
                <a:gd name="T22" fmla="*/ 0 w 104583"/>
                <a:gd name="T23" fmla="*/ 118951 h 147915"/>
                <a:gd name="T24" fmla="*/ 70089 w 104583"/>
                <a:gd name="T25" fmla="*/ 24091 h 147915"/>
                <a:gd name="T26" fmla="*/ 122885 w 104583"/>
                <a:gd name="T27" fmla="*/ 0 h 1479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583"/>
                <a:gd name="T43" fmla="*/ 0 h 147915"/>
                <a:gd name="T44" fmla="*/ 104583 w 104583"/>
                <a:gd name="T45" fmla="*/ 147915 h 14791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582" h="147915">
                  <a:moveTo>
                    <a:pt x="104342" y="0"/>
                  </a:moveTo>
                  <a:lnTo>
                    <a:pt x="104583" y="68"/>
                  </a:lnTo>
                  <a:lnTo>
                    <a:pt x="104583" y="42004"/>
                  </a:lnTo>
                  <a:lnTo>
                    <a:pt x="104342" y="41847"/>
                  </a:lnTo>
                  <a:cubicBezTo>
                    <a:pt x="99490" y="41847"/>
                    <a:pt x="95846" y="44348"/>
                    <a:pt x="93407" y="49340"/>
                  </a:cubicBezTo>
                  <a:lnTo>
                    <a:pt x="81901" y="75197"/>
                  </a:lnTo>
                  <a:lnTo>
                    <a:pt x="104583" y="75197"/>
                  </a:lnTo>
                  <a:lnTo>
                    <a:pt x="104583" y="112484"/>
                  </a:lnTo>
                  <a:lnTo>
                    <a:pt x="62585" y="112484"/>
                  </a:lnTo>
                  <a:lnTo>
                    <a:pt x="45668" y="146800"/>
                  </a:lnTo>
                  <a:lnTo>
                    <a:pt x="45668" y="147915"/>
                  </a:lnTo>
                  <a:lnTo>
                    <a:pt x="0" y="147915"/>
                  </a:lnTo>
                  <a:lnTo>
                    <a:pt x="59511" y="29959"/>
                  </a:lnTo>
                  <a:cubicBezTo>
                    <a:pt x="69595" y="10008"/>
                    <a:pt x="84517" y="0"/>
                    <a:pt x="104342" y="0"/>
                  </a:cubicBez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Shape 12"/>
            <p:cNvSpPr/>
            <p:nvPr/>
          </p:nvSpPr>
          <p:spPr bwMode="auto">
            <a:xfrm>
              <a:off x="488657" y="659666"/>
              <a:ext cx="105117" cy="146911"/>
            </a:xfrm>
            <a:custGeom>
              <a:gdLst>
                <a:gd name="T0" fmla="*/ 0 w 104280"/>
                <a:gd name="T1" fmla="*/ 0 h 147252"/>
                <a:gd name="T2" fmla="*/ 33858 w 104280"/>
                <a:gd name="T3" fmla="*/ 6900 h 147252"/>
                <a:gd name="T4" fmla="*/ 58261 w 104280"/>
                <a:gd name="T5" fmla="*/ 27754 h 147252"/>
                <a:gd name="T6" fmla="*/ 134678 w 104280"/>
                <a:gd name="T7" fmla="*/ 136700 h 147252"/>
                <a:gd name="T8" fmla="*/ 76221 w 104280"/>
                <a:gd name="T9" fmla="*/ 136722 h 147252"/>
                <a:gd name="T10" fmla="*/ 75451 w 104280"/>
                <a:gd name="T11" fmla="*/ 135403 h 147252"/>
                <a:gd name="T12" fmla="*/ 53753 w 104280"/>
                <a:gd name="T13" fmla="*/ 104377 h 147252"/>
                <a:gd name="T14" fmla="*/ 0 w 104280"/>
                <a:gd name="T15" fmla="*/ 104377 h 147252"/>
                <a:gd name="T16" fmla="*/ 0 w 104280"/>
                <a:gd name="T17" fmla="*/ 69757 h 147252"/>
                <a:gd name="T18" fmla="*/ 29295 w 104280"/>
                <a:gd name="T19" fmla="*/ 69757 h 147252"/>
                <a:gd name="T20" fmla="*/ 14501 w 104280"/>
                <a:gd name="T21" fmla="*/ 45749 h 147252"/>
                <a:gd name="T22" fmla="*/ 0 w 104280"/>
                <a:gd name="T23" fmla="*/ 38938 h 147252"/>
                <a:gd name="T24" fmla="*/ 0 w 104280"/>
                <a:gd name="T25" fmla="*/ 0 h 147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280"/>
                <a:gd name="T40" fmla="*/ 0 h 147252"/>
                <a:gd name="T41" fmla="*/ 104280 w 104280"/>
                <a:gd name="T42" fmla="*/ 147252 h 14725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280" h="147252">
                  <a:moveTo>
                    <a:pt x="0" y="0"/>
                  </a:moveTo>
                  <a:lnTo>
                    <a:pt x="26216" y="7430"/>
                  </a:lnTo>
                  <a:cubicBezTo>
                    <a:pt x="33772" y="12426"/>
                    <a:pt x="40068" y="19916"/>
                    <a:pt x="45110" y="29891"/>
                  </a:cubicBezTo>
                  <a:lnTo>
                    <a:pt x="104280" y="147227"/>
                  </a:lnTo>
                  <a:lnTo>
                    <a:pt x="59017" y="147252"/>
                  </a:lnTo>
                  <a:lnTo>
                    <a:pt x="58420" y="145830"/>
                  </a:lnTo>
                  <a:lnTo>
                    <a:pt x="41618" y="112416"/>
                  </a:lnTo>
                  <a:lnTo>
                    <a:pt x="0" y="112416"/>
                  </a:lnTo>
                  <a:lnTo>
                    <a:pt x="0" y="75129"/>
                  </a:lnTo>
                  <a:lnTo>
                    <a:pt x="22682" y="75129"/>
                  </a:lnTo>
                  <a:lnTo>
                    <a:pt x="11227" y="49271"/>
                  </a:lnTo>
                  <a:lnTo>
                    <a:pt x="0" y="41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Shape 13"/>
            <p:cNvSpPr/>
            <p:nvPr/>
          </p:nvSpPr>
          <p:spPr bwMode="auto">
            <a:xfrm>
              <a:off x="599456" y="659666"/>
              <a:ext cx="193190" cy="146911"/>
            </a:xfrm>
            <a:custGeom>
              <a:gdLst>
                <a:gd name="T0" fmla="*/ 0 w 195097"/>
                <a:gd name="T1" fmla="*/ 0 h 147193"/>
                <a:gd name="T2" fmla="*/ 104467 w 195097"/>
                <a:gd name="T3" fmla="*/ 0 h 147193"/>
                <a:gd name="T4" fmla="*/ 131263 w 195097"/>
                <a:gd name="T5" fmla="*/ 12567 h 147193"/>
                <a:gd name="T6" fmla="*/ 142475 w 195097"/>
                <a:gd name="T7" fmla="*/ 42593 h 147193"/>
                <a:gd name="T8" fmla="*/ 142475 w 195097"/>
                <a:gd name="T9" fmla="*/ 138433 h 147193"/>
                <a:gd name="T10" fmla="*/ 113975 w 195097"/>
                <a:gd name="T11" fmla="*/ 138433 h 147193"/>
                <a:gd name="T12" fmla="*/ 113975 w 195097"/>
                <a:gd name="T13" fmla="*/ 42593 h 147193"/>
                <a:gd name="T14" fmla="*/ 111140 w 195097"/>
                <a:gd name="T15" fmla="*/ 35141 h 147193"/>
                <a:gd name="T16" fmla="*/ 104467 w 195097"/>
                <a:gd name="T17" fmla="*/ 31951 h 147193"/>
                <a:gd name="T18" fmla="*/ 85472 w 195097"/>
                <a:gd name="T19" fmla="*/ 31951 h 147193"/>
                <a:gd name="T20" fmla="*/ 85472 w 195097"/>
                <a:gd name="T21" fmla="*/ 138433 h 147193"/>
                <a:gd name="T22" fmla="*/ 57002 w 195097"/>
                <a:gd name="T23" fmla="*/ 138433 h 147193"/>
                <a:gd name="T24" fmla="*/ 57002 w 195097"/>
                <a:gd name="T25" fmla="*/ 31951 h 147193"/>
                <a:gd name="T26" fmla="*/ 28502 w 195097"/>
                <a:gd name="T27" fmla="*/ 31951 h 147193"/>
                <a:gd name="T28" fmla="*/ 28502 w 195097"/>
                <a:gd name="T29" fmla="*/ 138433 h 147193"/>
                <a:gd name="T30" fmla="*/ 0 w 195097"/>
                <a:gd name="T31" fmla="*/ 138433 h 147193"/>
                <a:gd name="T32" fmla="*/ 0 w 195097"/>
                <a:gd name="T33" fmla="*/ 0 h 147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5097"/>
                <a:gd name="T52" fmla="*/ 0 h 147193"/>
                <a:gd name="T53" fmla="*/ 195097 w 195097"/>
                <a:gd name="T54" fmla="*/ 147193 h 147193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5097" h="147193">
                  <a:moveTo>
                    <a:pt x="0" y="0"/>
                  </a:moveTo>
                  <a:lnTo>
                    <a:pt x="143053" y="0"/>
                  </a:lnTo>
                  <a:cubicBezTo>
                    <a:pt x="157277" y="0"/>
                    <a:pt x="169520" y="4458"/>
                    <a:pt x="179743" y="13360"/>
                  </a:cubicBezTo>
                  <a:cubicBezTo>
                    <a:pt x="189967" y="22251"/>
                    <a:pt x="195097" y="32906"/>
                    <a:pt x="195097" y="45289"/>
                  </a:cubicBezTo>
                  <a:lnTo>
                    <a:pt x="195097" y="147193"/>
                  </a:lnTo>
                  <a:lnTo>
                    <a:pt x="156070" y="147193"/>
                  </a:lnTo>
                  <a:lnTo>
                    <a:pt x="156070" y="45289"/>
                  </a:lnTo>
                  <a:cubicBezTo>
                    <a:pt x="156070" y="42101"/>
                    <a:pt x="154762" y="39484"/>
                    <a:pt x="152185" y="37364"/>
                  </a:cubicBezTo>
                  <a:cubicBezTo>
                    <a:pt x="149733" y="35103"/>
                    <a:pt x="146698" y="33973"/>
                    <a:pt x="143053" y="33973"/>
                  </a:cubicBezTo>
                  <a:lnTo>
                    <a:pt x="117043" y="33973"/>
                  </a:lnTo>
                  <a:lnTo>
                    <a:pt x="117043" y="147193"/>
                  </a:lnTo>
                  <a:lnTo>
                    <a:pt x="78054" y="147193"/>
                  </a:lnTo>
                  <a:lnTo>
                    <a:pt x="78054" y="33973"/>
                  </a:lnTo>
                  <a:lnTo>
                    <a:pt x="39027" y="33973"/>
                  </a:lnTo>
                  <a:lnTo>
                    <a:pt x="39027" y="147193"/>
                  </a:lnTo>
                  <a:lnTo>
                    <a:pt x="0" y="147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Shape 14"/>
            <p:cNvSpPr/>
            <p:nvPr/>
          </p:nvSpPr>
          <p:spPr bwMode="auto">
            <a:xfrm>
              <a:off x="1014247" y="659666"/>
              <a:ext cx="156257" cy="146911"/>
            </a:xfrm>
            <a:custGeom>
              <a:gdLst>
                <a:gd name="T0" fmla="*/ 54116 w 156063"/>
                <a:gd name="T1" fmla="*/ 0 h 147193"/>
                <a:gd name="T2" fmla="*/ 162391 w 156063"/>
                <a:gd name="T3" fmla="*/ 0 h 147193"/>
                <a:gd name="T4" fmla="*/ 162391 w 156063"/>
                <a:gd name="T5" fmla="*/ 31951 h 147193"/>
                <a:gd name="T6" fmla="*/ 54116 w 156063"/>
                <a:gd name="T7" fmla="*/ 31951 h 147193"/>
                <a:gd name="T8" fmla="*/ 44653 w 156063"/>
                <a:gd name="T9" fmla="*/ 35344 h 147193"/>
                <a:gd name="T10" fmla="*/ 40571 w 156063"/>
                <a:gd name="T11" fmla="*/ 42593 h 147193"/>
                <a:gd name="T12" fmla="*/ 40571 w 156063"/>
                <a:gd name="T13" fmla="*/ 95840 h 147193"/>
                <a:gd name="T14" fmla="*/ 44653 w 156063"/>
                <a:gd name="T15" fmla="*/ 103293 h 147193"/>
                <a:gd name="T16" fmla="*/ 54116 w 156063"/>
                <a:gd name="T17" fmla="*/ 106482 h 147193"/>
                <a:gd name="T18" fmla="*/ 162391 w 156063"/>
                <a:gd name="T19" fmla="*/ 106482 h 147193"/>
                <a:gd name="T20" fmla="*/ 162391 w 156063"/>
                <a:gd name="T21" fmla="*/ 138433 h 147193"/>
                <a:gd name="T22" fmla="*/ 54116 w 156063"/>
                <a:gd name="T23" fmla="*/ 138433 h 147193"/>
                <a:gd name="T24" fmla="*/ 15976 w 156063"/>
                <a:gd name="T25" fmla="*/ 125891 h 147193"/>
                <a:gd name="T26" fmla="*/ 0 w 156063"/>
                <a:gd name="T27" fmla="*/ 95840 h 147193"/>
                <a:gd name="T28" fmla="*/ 0 w 156063"/>
                <a:gd name="T29" fmla="*/ 42593 h 147193"/>
                <a:gd name="T30" fmla="*/ 15976 w 156063"/>
                <a:gd name="T31" fmla="*/ 12567 h 147193"/>
                <a:gd name="T32" fmla="*/ 54116 w 156063"/>
                <a:gd name="T33" fmla="*/ 0 h 147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063"/>
                <a:gd name="T52" fmla="*/ 0 h 147193"/>
                <a:gd name="T53" fmla="*/ 156063 w 156063"/>
                <a:gd name="T54" fmla="*/ 147193 h 147193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063" h="147193">
                  <a:moveTo>
                    <a:pt x="52006" y="0"/>
                  </a:moveTo>
                  <a:lnTo>
                    <a:pt x="156063" y="0"/>
                  </a:lnTo>
                  <a:lnTo>
                    <a:pt x="156063" y="33973"/>
                  </a:lnTo>
                  <a:lnTo>
                    <a:pt x="52006" y="33973"/>
                  </a:lnTo>
                  <a:cubicBezTo>
                    <a:pt x="48717" y="33973"/>
                    <a:pt x="45669" y="35167"/>
                    <a:pt x="42914" y="37580"/>
                  </a:cubicBezTo>
                  <a:cubicBezTo>
                    <a:pt x="40297" y="39840"/>
                    <a:pt x="38989" y="42431"/>
                    <a:pt x="38989" y="45289"/>
                  </a:cubicBezTo>
                  <a:lnTo>
                    <a:pt x="38989" y="101905"/>
                  </a:lnTo>
                  <a:cubicBezTo>
                    <a:pt x="38989" y="104915"/>
                    <a:pt x="40297" y="107569"/>
                    <a:pt x="42914" y="109830"/>
                  </a:cubicBezTo>
                  <a:cubicBezTo>
                    <a:pt x="45492" y="112091"/>
                    <a:pt x="48540" y="113221"/>
                    <a:pt x="52006" y="113221"/>
                  </a:cubicBezTo>
                  <a:lnTo>
                    <a:pt x="156063" y="113221"/>
                  </a:lnTo>
                  <a:lnTo>
                    <a:pt x="156063" y="147193"/>
                  </a:lnTo>
                  <a:lnTo>
                    <a:pt x="52006" y="147193"/>
                  </a:lnTo>
                  <a:cubicBezTo>
                    <a:pt x="37782" y="147193"/>
                    <a:pt x="25578" y="142735"/>
                    <a:pt x="15354" y="133859"/>
                  </a:cubicBezTo>
                  <a:cubicBezTo>
                    <a:pt x="5093" y="124943"/>
                    <a:pt x="0" y="114288"/>
                    <a:pt x="0" y="101905"/>
                  </a:cubicBezTo>
                  <a:lnTo>
                    <a:pt x="0" y="45289"/>
                  </a:lnTo>
                  <a:cubicBezTo>
                    <a:pt x="0" y="32906"/>
                    <a:pt x="5093" y="22251"/>
                    <a:pt x="15354" y="13360"/>
                  </a:cubicBezTo>
                  <a:cubicBezTo>
                    <a:pt x="25578" y="4458"/>
                    <a:pt x="37782" y="0"/>
                    <a:pt x="52006" y="0"/>
                  </a:cubicBez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Shape 15"/>
            <p:cNvSpPr/>
            <p:nvPr/>
          </p:nvSpPr>
          <p:spPr bwMode="auto">
            <a:xfrm>
              <a:off x="798328" y="659666"/>
              <a:ext cx="105119" cy="146911"/>
            </a:xfrm>
            <a:custGeom>
              <a:gdLst>
                <a:gd name="T0" fmla="*/ 122447 w 104595"/>
                <a:gd name="T1" fmla="*/ 0 h 147915"/>
                <a:gd name="T2" fmla="*/ 122735 w 104595"/>
                <a:gd name="T3" fmla="*/ 68 h 147915"/>
                <a:gd name="T4" fmla="*/ 122735 w 104595"/>
                <a:gd name="T5" fmla="*/ 33779 h 147915"/>
                <a:gd name="T6" fmla="*/ 122447 w 104595"/>
                <a:gd name="T7" fmla="*/ 33651 h 147915"/>
                <a:gd name="T8" fmla="*/ 109573 w 104595"/>
                <a:gd name="T9" fmla="*/ 39680 h 147915"/>
                <a:gd name="T10" fmla="*/ 96118 w 104595"/>
                <a:gd name="T11" fmla="*/ 60471 h 147915"/>
                <a:gd name="T12" fmla="*/ 122735 w 104595"/>
                <a:gd name="T13" fmla="*/ 60471 h 147915"/>
                <a:gd name="T14" fmla="*/ 122735 w 104595"/>
                <a:gd name="T15" fmla="*/ 90457 h 147915"/>
                <a:gd name="T16" fmla="*/ 73452 w 104595"/>
                <a:gd name="T17" fmla="*/ 90457 h 147915"/>
                <a:gd name="T18" fmla="*/ 53601 w 104595"/>
                <a:gd name="T19" fmla="*/ 118051 h 147915"/>
                <a:gd name="T20" fmla="*/ 53601 w 104595"/>
                <a:gd name="T21" fmla="*/ 118951 h 147915"/>
                <a:gd name="T22" fmla="*/ 0 w 104595"/>
                <a:gd name="T23" fmla="*/ 118951 h 147915"/>
                <a:gd name="T24" fmla="*/ 69845 w 104595"/>
                <a:gd name="T25" fmla="*/ 24091 h 147915"/>
                <a:gd name="T26" fmla="*/ 122447 w 104595"/>
                <a:gd name="T27" fmla="*/ 0 h 1479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595"/>
                <a:gd name="T43" fmla="*/ 0 h 147915"/>
                <a:gd name="T44" fmla="*/ 104595 w 104595"/>
                <a:gd name="T45" fmla="*/ 147915 h 14791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595" h="147915">
                  <a:moveTo>
                    <a:pt x="104354" y="0"/>
                  </a:moveTo>
                  <a:lnTo>
                    <a:pt x="104595" y="68"/>
                  </a:lnTo>
                  <a:lnTo>
                    <a:pt x="104595" y="42004"/>
                  </a:lnTo>
                  <a:lnTo>
                    <a:pt x="104354" y="41847"/>
                  </a:lnTo>
                  <a:cubicBezTo>
                    <a:pt x="99464" y="41847"/>
                    <a:pt x="95820" y="44348"/>
                    <a:pt x="93381" y="49340"/>
                  </a:cubicBezTo>
                  <a:lnTo>
                    <a:pt x="81913" y="75197"/>
                  </a:lnTo>
                  <a:lnTo>
                    <a:pt x="104595" y="75197"/>
                  </a:lnTo>
                  <a:lnTo>
                    <a:pt x="104595" y="112484"/>
                  </a:lnTo>
                  <a:lnTo>
                    <a:pt x="62596" y="112484"/>
                  </a:lnTo>
                  <a:lnTo>
                    <a:pt x="45680" y="146800"/>
                  </a:lnTo>
                  <a:lnTo>
                    <a:pt x="45680" y="147915"/>
                  </a:lnTo>
                  <a:lnTo>
                    <a:pt x="0" y="147915"/>
                  </a:lnTo>
                  <a:lnTo>
                    <a:pt x="59523" y="29959"/>
                  </a:lnTo>
                  <a:cubicBezTo>
                    <a:pt x="69569" y="10008"/>
                    <a:pt x="84529" y="0"/>
                    <a:pt x="104354" y="0"/>
                  </a:cubicBez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Shape 16"/>
            <p:cNvSpPr/>
            <p:nvPr/>
          </p:nvSpPr>
          <p:spPr bwMode="auto">
            <a:xfrm>
              <a:off x="903447" y="659666"/>
              <a:ext cx="105117" cy="146911"/>
            </a:xfrm>
            <a:custGeom>
              <a:gdLst>
                <a:gd name="T0" fmla="*/ 0 w 104267"/>
                <a:gd name="T1" fmla="*/ 0 h 147252"/>
                <a:gd name="T2" fmla="*/ 33992 w 104267"/>
                <a:gd name="T3" fmla="*/ 6900 h 147252"/>
                <a:gd name="T4" fmla="*/ 58495 w 104267"/>
                <a:gd name="T5" fmla="*/ 27754 h 147252"/>
                <a:gd name="T6" fmla="*/ 135201 w 104267"/>
                <a:gd name="T7" fmla="*/ 136700 h 147252"/>
                <a:gd name="T8" fmla="*/ 76526 w 104267"/>
                <a:gd name="T9" fmla="*/ 136722 h 147252"/>
                <a:gd name="T10" fmla="*/ 75704 w 104267"/>
                <a:gd name="T11" fmla="*/ 135403 h 147252"/>
                <a:gd name="T12" fmla="*/ 53950 w 104267"/>
                <a:gd name="T13" fmla="*/ 104377 h 147252"/>
                <a:gd name="T14" fmla="*/ 0 w 104267"/>
                <a:gd name="T15" fmla="*/ 104377 h 147252"/>
                <a:gd name="T16" fmla="*/ 0 w 104267"/>
                <a:gd name="T17" fmla="*/ 69757 h 147252"/>
                <a:gd name="T18" fmla="*/ 29412 w 104267"/>
                <a:gd name="T19" fmla="*/ 69757 h 147252"/>
                <a:gd name="T20" fmla="*/ 14542 w 104267"/>
                <a:gd name="T21" fmla="*/ 45749 h 147252"/>
                <a:gd name="T22" fmla="*/ 0 w 104267"/>
                <a:gd name="T23" fmla="*/ 38938 h 147252"/>
                <a:gd name="T24" fmla="*/ 0 w 104267"/>
                <a:gd name="T25" fmla="*/ 0 h 147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267"/>
                <a:gd name="T40" fmla="*/ 0 h 147252"/>
                <a:gd name="T41" fmla="*/ 104267 w 104267"/>
                <a:gd name="T42" fmla="*/ 147252 h 14725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267" h="147252">
                  <a:moveTo>
                    <a:pt x="0" y="0"/>
                  </a:moveTo>
                  <a:lnTo>
                    <a:pt x="26216" y="7430"/>
                  </a:lnTo>
                  <a:cubicBezTo>
                    <a:pt x="33772" y="12426"/>
                    <a:pt x="40069" y="19916"/>
                    <a:pt x="45110" y="29891"/>
                  </a:cubicBezTo>
                  <a:lnTo>
                    <a:pt x="104267" y="147227"/>
                  </a:lnTo>
                  <a:lnTo>
                    <a:pt x="59017" y="147252"/>
                  </a:lnTo>
                  <a:lnTo>
                    <a:pt x="58382" y="145830"/>
                  </a:lnTo>
                  <a:lnTo>
                    <a:pt x="41605" y="112416"/>
                  </a:lnTo>
                  <a:lnTo>
                    <a:pt x="0" y="112416"/>
                  </a:lnTo>
                  <a:lnTo>
                    <a:pt x="0" y="75129"/>
                  </a:lnTo>
                  <a:lnTo>
                    <a:pt x="22682" y="75129"/>
                  </a:lnTo>
                  <a:lnTo>
                    <a:pt x="11214" y="49271"/>
                  </a:lnTo>
                  <a:lnTo>
                    <a:pt x="0" y="41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 userDrawn="1"/>
        </p:nvSpPr>
        <p:spPr>
          <a:xfrm flipV="1">
            <a:off x="947738" y="-1588"/>
            <a:ext cx="7383462" cy="77788"/>
          </a:xfrm>
          <a:prstGeom prst="rect">
            <a:avLst/>
          </a:prstGeom>
          <a:solidFill>
            <a:srgbClr val="CBD31B"/>
          </a:solidFill>
          <a:ln>
            <a:solidFill>
              <a:srgbClr val="CBD3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 userDrawn="1"/>
        </p:nvSpPr>
        <p:spPr>
          <a:xfrm flipV="1">
            <a:off x="0" y="-1588"/>
            <a:ext cx="947738" cy="77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asellaDiTesto 17"/>
          <p:cNvSpPr txBox="1">
            <a:spLocks noChangeArrowheads="1"/>
          </p:cNvSpPr>
          <p:nvPr userDrawn="1"/>
        </p:nvSpPr>
        <p:spPr bwMode="auto">
          <a:xfrm>
            <a:off x="8677275" y="6523038"/>
            <a:ext cx="446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AF65CB8D-C94E-4C5C-A7F5-7857F359DB03}" type="slidenum">
              <a:rPr lang="it-IT" altLang="it-IT" sz="11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it-IT" altLang="it-IT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3668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87363"/>
          <p:cNvGrpSpPr>
            <a:grpSpLocks noChangeAspect="1"/>
          </p:cNvGrpSpPr>
          <p:nvPr userDrawn="1"/>
        </p:nvGrpSpPr>
        <p:grpSpPr>
          <a:xfrm>
            <a:off x="8334375" y="76200"/>
            <a:ext cx="742950" cy="504825"/>
            <a:chExt cx="1170504" cy="806577"/>
          </a:xfrm>
        </p:grpSpPr>
        <p:sp>
          <p:nvSpPr>
            <p:cNvPr id="4" name="Shape 6"/>
            <p:cNvSpPr/>
            <p:nvPr/>
          </p:nvSpPr>
          <p:spPr bwMode="auto">
            <a:xfrm>
              <a:off x="272739" y="0"/>
              <a:ext cx="625026" cy="607814"/>
            </a:xfrm>
            <a:custGeom>
              <a:gdLst>
                <a:gd name="T0" fmla="*/ 276640 w 627519"/>
                <a:gd name="T1" fmla="*/ 0 h 606496"/>
                <a:gd name="T2" fmla="*/ 276732 w 627519"/>
                <a:gd name="T3" fmla="*/ 0 h 606496"/>
                <a:gd name="T4" fmla="*/ 331624 w 627519"/>
                <a:gd name="T5" fmla="*/ 6738 h 606496"/>
                <a:gd name="T6" fmla="*/ 549291 w 627519"/>
                <a:gd name="T7" fmla="*/ 331895 h 606496"/>
                <a:gd name="T8" fmla="*/ 474335 w 627519"/>
                <a:gd name="T9" fmla="*/ 560479 h 606496"/>
                <a:gd name="T10" fmla="*/ 552466 w 627519"/>
                <a:gd name="T11" fmla="*/ 650127 h 606496"/>
                <a:gd name="T12" fmla="*/ 296969 w 627519"/>
                <a:gd name="T13" fmla="*/ 650127 h 606496"/>
                <a:gd name="T14" fmla="*/ 296969 w 627519"/>
                <a:gd name="T15" fmla="*/ 356902 h 606496"/>
                <a:gd name="T16" fmla="*/ 383342 w 627519"/>
                <a:gd name="T17" fmla="*/ 456039 h 606496"/>
                <a:gd name="T18" fmla="*/ 457172 w 627519"/>
                <a:gd name="T19" fmla="*/ 278732 h 606496"/>
                <a:gd name="T20" fmla="*/ 276685 w 627519"/>
                <a:gd name="T21" fmla="*/ 58969 h 606496"/>
                <a:gd name="T22" fmla="*/ 96224 w 627519"/>
                <a:gd name="T23" fmla="*/ 278732 h 606496"/>
                <a:gd name="T24" fmla="*/ 169809 w 627519"/>
                <a:gd name="T25" fmla="*/ 455815 h 606496"/>
                <a:gd name="T26" fmla="*/ 256247 w 627519"/>
                <a:gd name="T27" fmla="*/ 356902 h 606496"/>
                <a:gd name="T28" fmla="*/ 256247 w 627519"/>
                <a:gd name="T29" fmla="*/ 650127 h 606496"/>
                <a:gd name="T30" fmla="*/ 0 w 627519"/>
                <a:gd name="T31" fmla="*/ 650127 h 606496"/>
                <a:gd name="T32" fmla="*/ 78749 w 627519"/>
                <a:gd name="T33" fmla="*/ 560043 h 606496"/>
                <a:gd name="T34" fmla="*/ 4104 w 627519"/>
                <a:gd name="T35" fmla="*/ 331895 h 606496"/>
                <a:gd name="T36" fmla="*/ 221755 w 627519"/>
                <a:gd name="T37" fmla="*/ 6738 h 606496"/>
                <a:gd name="T38" fmla="*/ 276640 w 627519"/>
                <a:gd name="T39" fmla="*/ 0 h 6064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7519"/>
                <a:gd name="T61" fmla="*/ 0 h 606496"/>
                <a:gd name="T62" fmla="*/ 627519 w 627519"/>
                <a:gd name="T63" fmla="*/ 606496 h 606496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7519" h="606496">
                  <a:moveTo>
                    <a:pt x="314222" y="0"/>
                  </a:moveTo>
                  <a:lnTo>
                    <a:pt x="314326" y="0"/>
                  </a:lnTo>
                  <a:lnTo>
                    <a:pt x="376677" y="6286"/>
                  </a:lnTo>
                  <a:cubicBezTo>
                    <a:pt x="517772" y="35159"/>
                    <a:pt x="623913" y="160003"/>
                    <a:pt x="623913" y="309621"/>
                  </a:cubicBezTo>
                  <a:cubicBezTo>
                    <a:pt x="623913" y="392260"/>
                    <a:pt x="591528" y="467342"/>
                    <a:pt x="538772" y="522867"/>
                  </a:cubicBezTo>
                  <a:lnTo>
                    <a:pt x="627519" y="606496"/>
                  </a:lnTo>
                  <a:lnTo>
                    <a:pt x="337312" y="606496"/>
                  </a:lnTo>
                  <a:lnTo>
                    <a:pt x="337312" y="332951"/>
                  </a:lnTo>
                  <a:lnTo>
                    <a:pt x="435420" y="425432"/>
                  </a:lnTo>
                  <a:cubicBezTo>
                    <a:pt x="486270" y="388120"/>
                    <a:pt x="519277" y="327934"/>
                    <a:pt x="519277" y="260028"/>
                  </a:cubicBezTo>
                  <a:cubicBezTo>
                    <a:pt x="519277" y="146807"/>
                    <a:pt x="427494" y="55011"/>
                    <a:pt x="314274" y="55011"/>
                  </a:cubicBezTo>
                  <a:cubicBezTo>
                    <a:pt x="201079" y="55011"/>
                    <a:pt x="109296" y="146807"/>
                    <a:pt x="109296" y="260028"/>
                  </a:cubicBezTo>
                  <a:cubicBezTo>
                    <a:pt x="109296" y="327808"/>
                    <a:pt x="142177" y="387904"/>
                    <a:pt x="192875" y="425229"/>
                  </a:cubicBezTo>
                  <a:lnTo>
                    <a:pt x="291059" y="332951"/>
                  </a:lnTo>
                  <a:lnTo>
                    <a:pt x="291059" y="606496"/>
                  </a:lnTo>
                  <a:lnTo>
                    <a:pt x="0" y="606496"/>
                  </a:lnTo>
                  <a:lnTo>
                    <a:pt x="89446" y="522460"/>
                  </a:lnTo>
                  <a:cubicBezTo>
                    <a:pt x="36906" y="466987"/>
                    <a:pt x="4661" y="392057"/>
                    <a:pt x="4661" y="309621"/>
                  </a:cubicBezTo>
                  <a:cubicBezTo>
                    <a:pt x="4661" y="160003"/>
                    <a:pt x="110802" y="35159"/>
                    <a:pt x="251880" y="6286"/>
                  </a:cubicBezTo>
                  <a:lnTo>
                    <a:pt x="314222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Shape 7"/>
            <p:cNvSpPr/>
            <p:nvPr/>
          </p:nvSpPr>
          <p:spPr bwMode="auto">
            <a:xfrm>
              <a:off x="0" y="659666"/>
              <a:ext cx="90913" cy="146911"/>
            </a:xfrm>
            <a:custGeom>
              <a:gdLst>
                <a:gd name="T0" fmla="*/ 0 w 91040"/>
                <a:gd name="T1" fmla="*/ 0 h 147180"/>
                <a:gd name="T2" fmla="*/ 87062 w 91040"/>
                <a:gd name="T3" fmla="*/ 0 h 147180"/>
                <a:gd name="T4" fmla="*/ 87062 w 91040"/>
                <a:gd name="T5" fmla="*/ 32028 h 147180"/>
                <a:gd name="T6" fmla="*/ 37323 w 91040"/>
                <a:gd name="T7" fmla="*/ 32028 h 147180"/>
                <a:gd name="T8" fmla="*/ 37323 w 91040"/>
                <a:gd name="T9" fmla="*/ 53386 h 147180"/>
                <a:gd name="T10" fmla="*/ 87062 w 91040"/>
                <a:gd name="T11" fmla="*/ 53386 h 147180"/>
                <a:gd name="T12" fmla="*/ 87062 w 91040"/>
                <a:gd name="T13" fmla="*/ 85427 h 147180"/>
                <a:gd name="T14" fmla="*/ 37323 w 91040"/>
                <a:gd name="T15" fmla="*/ 85427 h 147180"/>
                <a:gd name="T16" fmla="*/ 37323 w 91040"/>
                <a:gd name="T17" fmla="*/ 138809 h 147180"/>
                <a:gd name="T18" fmla="*/ 0 w 91040"/>
                <a:gd name="T19" fmla="*/ 138809 h 147180"/>
                <a:gd name="T20" fmla="*/ 0 w 91040"/>
                <a:gd name="T21" fmla="*/ 0 h 147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040"/>
                <a:gd name="T34" fmla="*/ 0 h 147180"/>
                <a:gd name="T35" fmla="*/ 91040 w 91040"/>
                <a:gd name="T36" fmla="*/ 147180 h 147180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040" h="147180">
                  <a:moveTo>
                    <a:pt x="0" y="0"/>
                  </a:moveTo>
                  <a:lnTo>
                    <a:pt x="91040" y="0"/>
                  </a:lnTo>
                  <a:lnTo>
                    <a:pt x="91040" y="33960"/>
                  </a:lnTo>
                  <a:lnTo>
                    <a:pt x="39027" y="33960"/>
                  </a:lnTo>
                  <a:lnTo>
                    <a:pt x="39027" y="56604"/>
                  </a:lnTo>
                  <a:lnTo>
                    <a:pt x="91040" y="56604"/>
                  </a:lnTo>
                  <a:lnTo>
                    <a:pt x="91040" y="90577"/>
                  </a:lnTo>
                  <a:lnTo>
                    <a:pt x="39027" y="90577"/>
                  </a:lnTo>
                  <a:lnTo>
                    <a:pt x="39027" y="147180"/>
                  </a:lnTo>
                  <a:lnTo>
                    <a:pt x="0" y="147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Shape 8"/>
            <p:cNvSpPr/>
            <p:nvPr/>
          </p:nvSpPr>
          <p:spPr bwMode="auto">
            <a:xfrm>
              <a:off x="90913" y="659666"/>
              <a:ext cx="90913" cy="89299"/>
            </a:xfrm>
            <a:custGeom>
              <a:gdLst>
                <a:gd name="T0" fmla="*/ 0 w 91040"/>
                <a:gd name="T1" fmla="*/ 0 h 90577"/>
                <a:gd name="T2" fmla="*/ 37329 w 91040"/>
                <a:gd name="T3" fmla="*/ 0 h 90577"/>
                <a:gd name="T4" fmla="*/ 72378 w 91040"/>
                <a:gd name="T5" fmla="*/ 8625 h 90577"/>
                <a:gd name="T6" fmla="*/ 87062 w 91040"/>
                <a:gd name="T7" fmla="*/ 28880 h 90577"/>
                <a:gd name="T8" fmla="*/ 72378 w 91040"/>
                <a:gd name="T9" fmla="*/ 49150 h 90577"/>
                <a:gd name="T10" fmla="*/ 37329 w 91040"/>
                <a:gd name="T11" fmla="*/ 57481 h 90577"/>
                <a:gd name="T12" fmla="*/ 0 w 91040"/>
                <a:gd name="T13" fmla="*/ 57481 h 90577"/>
                <a:gd name="T14" fmla="*/ 0 w 91040"/>
                <a:gd name="T15" fmla="*/ 35923 h 90577"/>
                <a:gd name="T16" fmla="*/ 37329 w 91040"/>
                <a:gd name="T17" fmla="*/ 35923 h 90577"/>
                <a:gd name="T18" fmla="*/ 46025 w 91040"/>
                <a:gd name="T19" fmla="*/ 33773 h 90577"/>
                <a:gd name="T20" fmla="*/ 49741 w 91040"/>
                <a:gd name="T21" fmla="*/ 28743 h 90577"/>
                <a:gd name="T22" fmla="*/ 46025 w 91040"/>
                <a:gd name="T23" fmla="*/ 23714 h 90577"/>
                <a:gd name="T24" fmla="*/ 37329 w 91040"/>
                <a:gd name="T25" fmla="*/ 21551 h 90577"/>
                <a:gd name="T26" fmla="*/ 0 w 91040"/>
                <a:gd name="T27" fmla="*/ 21551 h 90577"/>
                <a:gd name="T28" fmla="*/ 0 w 91040"/>
                <a:gd name="T29" fmla="*/ 0 h 905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040"/>
                <a:gd name="T46" fmla="*/ 0 h 90577"/>
                <a:gd name="T47" fmla="*/ 91040 w 91040"/>
                <a:gd name="T48" fmla="*/ 90577 h 90577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040" h="90577">
                  <a:moveTo>
                    <a:pt x="0" y="0"/>
                  </a:moveTo>
                  <a:lnTo>
                    <a:pt x="39033" y="0"/>
                  </a:lnTo>
                  <a:cubicBezTo>
                    <a:pt x="53244" y="0"/>
                    <a:pt x="65462" y="4521"/>
                    <a:pt x="75685" y="13589"/>
                  </a:cubicBezTo>
                  <a:cubicBezTo>
                    <a:pt x="85909" y="22505"/>
                    <a:pt x="91040" y="33122"/>
                    <a:pt x="91040" y="45504"/>
                  </a:cubicBezTo>
                  <a:cubicBezTo>
                    <a:pt x="91040" y="57886"/>
                    <a:pt x="85909" y="68529"/>
                    <a:pt x="75685" y="77445"/>
                  </a:cubicBezTo>
                  <a:cubicBezTo>
                    <a:pt x="65462" y="86182"/>
                    <a:pt x="53244" y="90577"/>
                    <a:pt x="39033" y="90577"/>
                  </a:cubicBezTo>
                  <a:lnTo>
                    <a:pt x="0" y="90577"/>
                  </a:lnTo>
                  <a:lnTo>
                    <a:pt x="0" y="56604"/>
                  </a:lnTo>
                  <a:lnTo>
                    <a:pt x="39033" y="56604"/>
                  </a:lnTo>
                  <a:cubicBezTo>
                    <a:pt x="42488" y="56604"/>
                    <a:pt x="45536" y="55474"/>
                    <a:pt x="48127" y="53213"/>
                  </a:cubicBezTo>
                  <a:cubicBezTo>
                    <a:pt x="50705" y="50940"/>
                    <a:pt x="52013" y="48299"/>
                    <a:pt x="52013" y="45289"/>
                  </a:cubicBezTo>
                  <a:cubicBezTo>
                    <a:pt x="52013" y="42101"/>
                    <a:pt x="50705" y="39484"/>
                    <a:pt x="48127" y="37364"/>
                  </a:cubicBezTo>
                  <a:cubicBezTo>
                    <a:pt x="45713" y="35090"/>
                    <a:pt x="42640" y="33960"/>
                    <a:pt x="39033" y="33960"/>
                  </a:cubicBezTo>
                  <a:lnTo>
                    <a:pt x="0" y="3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Shape 9"/>
            <p:cNvSpPr/>
            <p:nvPr/>
          </p:nvSpPr>
          <p:spPr bwMode="auto">
            <a:xfrm>
              <a:off x="196030" y="659666"/>
              <a:ext cx="88073" cy="146911"/>
            </a:xfrm>
            <a:custGeom>
              <a:gdLst>
                <a:gd name="T0" fmla="*/ 0 w 90240"/>
                <a:gd name="T1" fmla="*/ 0 h 147434"/>
                <a:gd name="T2" fmla="*/ 41457 w 90240"/>
                <a:gd name="T3" fmla="*/ 0 h 147434"/>
                <a:gd name="T4" fmla="*/ 41457 w 90240"/>
                <a:gd name="T5" fmla="*/ 30310 h 147434"/>
                <a:gd name="T6" fmla="*/ 17912 w 90240"/>
                <a:gd name="T7" fmla="*/ 30310 h 147434"/>
                <a:gd name="T8" fmla="*/ 17912 w 90240"/>
                <a:gd name="T9" fmla="*/ 50521 h 147434"/>
                <a:gd name="T10" fmla="*/ 41457 w 90240"/>
                <a:gd name="T11" fmla="*/ 50521 h 147434"/>
                <a:gd name="T12" fmla="*/ 41457 w 90240"/>
                <a:gd name="T13" fmla="*/ 80841 h 147434"/>
                <a:gd name="T14" fmla="*/ 17912 w 90240"/>
                <a:gd name="T15" fmla="*/ 80841 h 147434"/>
                <a:gd name="T16" fmla="*/ 17912 w 90240"/>
                <a:gd name="T17" fmla="*/ 131587 h 147434"/>
                <a:gd name="T18" fmla="*/ 0 w 90240"/>
                <a:gd name="T19" fmla="*/ 131587 h 147434"/>
                <a:gd name="T20" fmla="*/ 0 w 90240"/>
                <a:gd name="T21" fmla="*/ 0 h 147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240"/>
                <a:gd name="T34" fmla="*/ 0 h 147434"/>
                <a:gd name="T35" fmla="*/ 90240 w 90240"/>
                <a:gd name="T36" fmla="*/ 147434 h 147434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240" h="147434">
                  <a:moveTo>
                    <a:pt x="0" y="0"/>
                  </a:moveTo>
                  <a:lnTo>
                    <a:pt x="90240" y="0"/>
                  </a:lnTo>
                  <a:lnTo>
                    <a:pt x="90240" y="33960"/>
                  </a:lnTo>
                  <a:lnTo>
                    <a:pt x="38989" y="33960"/>
                  </a:lnTo>
                  <a:lnTo>
                    <a:pt x="38989" y="56604"/>
                  </a:lnTo>
                  <a:lnTo>
                    <a:pt x="90240" y="56604"/>
                  </a:lnTo>
                  <a:lnTo>
                    <a:pt x="90240" y="90577"/>
                  </a:lnTo>
                  <a:lnTo>
                    <a:pt x="38989" y="90577"/>
                  </a:lnTo>
                  <a:lnTo>
                    <a:pt x="38989" y="147434"/>
                  </a:lnTo>
                  <a:lnTo>
                    <a:pt x="0" y="147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Shape 10"/>
            <p:cNvSpPr/>
            <p:nvPr/>
          </p:nvSpPr>
          <p:spPr bwMode="auto">
            <a:xfrm>
              <a:off x="284103" y="659666"/>
              <a:ext cx="93753" cy="146911"/>
            </a:xfrm>
            <a:custGeom>
              <a:gdLst>
                <a:gd name="T0" fmla="*/ 0 w 91840"/>
                <a:gd name="T1" fmla="*/ 0 h 147180"/>
                <a:gd name="T2" fmla="*/ 71425 w 91840"/>
                <a:gd name="T3" fmla="*/ 0 h 147180"/>
                <a:gd name="T4" fmla="*/ 142416 w 91840"/>
                <a:gd name="T5" fmla="*/ 12591 h 147180"/>
                <a:gd name="T6" fmla="*/ 172041 w 91840"/>
                <a:gd name="T7" fmla="*/ 42714 h 147180"/>
                <a:gd name="T8" fmla="*/ 153961 w 91840"/>
                <a:gd name="T9" fmla="*/ 68574 h 147180"/>
                <a:gd name="T10" fmla="*/ 177641 w 91840"/>
                <a:gd name="T11" fmla="*/ 96095 h 147180"/>
                <a:gd name="T12" fmla="*/ 177641 w 91840"/>
                <a:gd name="T13" fmla="*/ 138809 h 147180"/>
                <a:gd name="T14" fmla="*/ 102149 w 91840"/>
                <a:gd name="T15" fmla="*/ 138809 h 147180"/>
                <a:gd name="T16" fmla="*/ 102149 w 91840"/>
                <a:gd name="T17" fmla="*/ 96095 h 147180"/>
                <a:gd name="T18" fmla="*/ 95589 w 91840"/>
                <a:gd name="T19" fmla="*/ 89069 h 147180"/>
                <a:gd name="T20" fmla="*/ 80998 w 91840"/>
                <a:gd name="T21" fmla="*/ 85427 h 147180"/>
                <a:gd name="T22" fmla="*/ 0 w 91840"/>
                <a:gd name="T23" fmla="*/ 85427 h 147180"/>
                <a:gd name="T24" fmla="*/ 0 w 91840"/>
                <a:gd name="T25" fmla="*/ 53386 h 147180"/>
                <a:gd name="T26" fmla="*/ 73951 w 91840"/>
                <a:gd name="T27" fmla="*/ 53386 h 147180"/>
                <a:gd name="T28" fmla="*/ 91548 w 91840"/>
                <a:gd name="T29" fmla="*/ 50188 h 147180"/>
                <a:gd name="T30" fmla="*/ 99129 w 91840"/>
                <a:gd name="T31" fmla="*/ 42714 h 147180"/>
                <a:gd name="T32" fmla="*/ 91548 w 91840"/>
                <a:gd name="T33" fmla="*/ 35239 h 147180"/>
                <a:gd name="T34" fmla="*/ 73951 w 91840"/>
                <a:gd name="T35" fmla="*/ 32028 h 147180"/>
                <a:gd name="T36" fmla="*/ 0 w 91840"/>
                <a:gd name="T37" fmla="*/ 32028 h 147180"/>
                <a:gd name="T38" fmla="*/ 0 w 91840"/>
                <a:gd name="T39" fmla="*/ 0 h 1471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840"/>
                <a:gd name="T61" fmla="*/ 0 h 147180"/>
                <a:gd name="T62" fmla="*/ 91840 w 91840"/>
                <a:gd name="T63" fmla="*/ 147180 h 147180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840" h="147180">
                  <a:moveTo>
                    <a:pt x="0" y="0"/>
                  </a:moveTo>
                  <a:lnTo>
                    <a:pt x="36925" y="0"/>
                  </a:lnTo>
                  <a:cubicBezTo>
                    <a:pt x="51149" y="0"/>
                    <a:pt x="63367" y="4445"/>
                    <a:pt x="73628" y="13348"/>
                  </a:cubicBezTo>
                  <a:cubicBezTo>
                    <a:pt x="83852" y="22251"/>
                    <a:pt x="88945" y="32893"/>
                    <a:pt x="88945" y="45289"/>
                  </a:cubicBezTo>
                  <a:cubicBezTo>
                    <a:pt x="88945" y="54801"/>
                    <a:pt x="85833" y="63932"/>
                    <a:pt x="79597" y="72708"/>
                  </a:cubicBezTo>
                  <a:cubicBezTo>
                    <a:pt x="87738" y="80988"/>
                    <a:pt x="91840" y="90742"/>
                    <a:pt x="91840" y="101892"/>
                  </a:cubicBezTo>
                  <a:lnTo>
                    <a:pt x="91840" y="147180"/>
                  </a:lnTo>
                  <a:lnTo>
                    <a:pt x="52813" y="147180"/>
                  </a:lnTo>
                  <a:lnTo>
                    <a:pt x="52813" y="101892"/>
                  </a:lnTo>
                  <a:cubicBezTo>
                    <a:pt x="52813" y="99352"/>
                    <a:pt x="51683" y="96838"/>
                    <a:pt x="49422" y="94438"/>
                  </a:cubicBezTo>
                  <a:cubicBezTo>
                    <a:pt x="47149" y="91860"/>
                    <a:pt x="44685" y="90577"/>
                    <a:pt x="41878" y="90577"/>
                  </a:cubicBezTo>
                  <a:lnTo>
                    <a:pt x="0" y="90577"/>
                  </a:lnTo>
                  <a:lnTo>
                    <a:pt x="0" y="56604"/>
                  </a:lnTo>
                  <a:lnTo>
                    <a:pt x="38233" y="56604"/>
                  </a:lnTo>
                  <a:cubicBezTo>
                    <a:pt x="41701" y="56604"/>
                    <a:pt x="44748" y="55474"/>
                    <a:pt x="47327" y="53213"/>
                  </a:cubicBezTo>
                  <a:cubicBezTo>
                    <a:pt x="49955" y="50940"/>
                    <a:pt x="51251" y="48299"/>
                    <a:pt x="51251" y="45289"/>
                  </a:cubicBezTo>
                  <a:cubicBezTo>
                    <a:pt x="51251" y="42101"/>
                    <a:pt x="49955" y="39484"/>
                    <a:pt x="47327" y="37364"/>
                  </a:cubicBezTo>
                  <a:cubicBezTo>
                    <a:pt x="44926" y="35090"/>
                    <a:pt x="41878" y="33960"/>
                    <a:pt x="38233" y="33960"/>
                  </a:cubicBezTo>
                  <a:lnTo>
                    <a:pt x="0" y="3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Shape 11"/>
            <p:cNvSpPr/>
            <p:nvPr/>
          </p:nvSpPr>
          <p:spPr bwMode="auto">
            <a:xfrm>
              <a:off x="383538" y="659666"/>
              <a:ext cx="105119" cy="146911"/>
            </a:xfrm>
            <a:custGeom>
              <a:gdLst>
                <a:gd name="T0" fmla="*/ 122885 w 104583"/>
                <a:gd name="T1" fmla="*/ 0 h 147915"/>
                <a:gd name="T2" fmla="*/ 123173 w 104583"/>
                <a:gd name="T3" fmla="*/ 68 h 147915"/>
                <a:gd name="T4" fmla="*/ 123173 w 104583"/>
                <a:gd name="T5" fmla="*/ 33779 h 147915"/>
                <a:gd name="T6" fmla="*/ 122885 w 104583"/>
                <a:gd name="T7" fmla="*/ 33651 h 147915"/>
                <a:gd name="T8" fmla="*/ 110009 w 104583"/>
                <a:gd name="T9" fmla="*/ 39680 h 147915"/>
                <a:gd name="T10" fmla="*/ 96458 w 104583"/>
                <a:gd name="T11" fmla="*/ 60471 h 147915"/>
                <a:gd name="T12" fmla="*/ 123173 w 104583"/>
                <a:gd name="T13" fmla="*/ 60471 h 147915"/>
                <a:gd name="T14" fmla="*/ 123173 w 104583"/>
                <a:gd name="T15" fmla="*/ 90457 h 147915"/>
                <a:gd name="T16" fmla="*/ 73707 w 104583"/>
                <a:gd name="T17" fmla="*/ 90457 h 147915"/>
                <a:gd name="T18" fmla="*/ 53784 w 104583"/>
                <a:gd name="T19" fmla="*/ 118051 h 147915"/>
                <a:gd name="T20" fmla="*/ 53784 w 104583"/>
                <a:gd name="T21" fmla="*/ 118951 h 147915"/>
                <a:gd name="T22" fmla="*/ 0 w 104583"/>
                <a:gd name="T23" fmla="*/ 118951 h 147915"/>
                <a:gd name="T24" fmla="*/ 70089 w 104583"/>
                <a:gd name="T25" fmla="*/ 24091 h 147915"/>
                <a:gd name="T26" fmla="*/ 122885 w 104583"/>
                <a:gd name="T27" fmla="*/ 0 h 1479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583"/>
                <a:gd name="T43" fmla="*/ 0 h 147915"/>
                <a:gd name="T44" fmla="*/ 104583 w 104583"/>
                <a:gd name="T45" fmla="*/ 147915 h 14791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582" h="147915">
                  <a:moveTo>
                    <a:pt x="104342" y="0"/>
                  </a:moveTo>
                  <a:lnTo>
                    <a:pt x="104583" y="68"/>
                  </a:lnTo>
                  <a:lnTo>
                    <a:pt x="104583" y="42004"/>
                  </a:lnTo>
                  <a:lnTo>
                    <a:pt x="104342" y="41847"/>
                  </a:lnTo>
                  <a:cubicBezTo>
                    <a:pt x="99490" y="41847"/>
                    <a:pt x="95846" y="44348"/>
                    <a:pt x="93407" y="49340"/>
                  </a:cubicBezTo>
                  <a:lnTo>
                    <a:pt x="81901" y="75197"/>
                  </a:lnTo>
                  <a:lnTo>
                    <a:pt x="104583" y="75197"/>
                  </a:lnTo>
                  <a:lnTo>
                    <a:pt x="104583" y="112484"/>
                  </a:lnTo>
                  <a:lnTo>
                    <a:pt x="62585" y="112484"/>
                  </a:lnTo>
                  <a:lnTo>
                    <a:pt x="45668" y="146800"/>
                  </a:lnTo>
                  <a:lnTo>
                    <a:pt x="45668" y="147915"/>
                  </a:lnTo>
                  <a:lnTo>
                    <a:pt x="0" y="147915"/>
                  </a:lnTo>
                  <a:lnTo>
                    <a:pt x="59511" y="29959"/>
                  </a:lnTo>
                  <a:cubicBezTo>
                    <a:pt x="69595" y="10008"/>
                    <a:pt x="84517" y="0"/>
                    <a:pt x="104342" y="0"/>
                  </a:cubicBez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Shape 12"/>
            <p:cNvSpPr/>
            <p:nvPr/>
          </p:nvSpPr>
          <p:spPr bwMode="auto">
            <a:xfrm>
              <a:off x="488657" y="659666"/>
              <a:ext cx="105117" cy="146911"/>
            </a:xfrm>
            <a:custGeom>
              <a:gdLst>
                <a:gd name="T0" fmla="*/ 0 w 104280"/>
                <a:gd name="T1" fmla="*/ 0 h 147252"/>
                <a:gd name="T2" fmla="*/ 33858 w 104280"/>
                <a:gd name="T3" fmla="*/ 6900 h 147252"/>
                <a:gd name="T4" fmla="*/ 58261 w 104280"/>
                <a:gd name="T5" fmla="*/ 27754 h 147252"/>
                <a:gd name="T6" fmla="*/ 134678 w 104280"/>
                <a:gd name="T7" fmla="*/ 136700 h 147252"/>
                <a:gd name="T8" fmla="*/ 76221 w 104280"/>
                <a:gd name="T9" fmla="*/ 136722 h 147252"/>
                <a:gd name="T10" fmla="*/ 75451 w 104280"/>
                <a:gd name="T11" fmla="*/ 135403 h 147252"/>
                <a:gd name="T12" fmla="*/ 53753 w 104280"/>
                <a:gd name="T13" fmla="*/ 104377 h 147252"/>
                <a:gd name="T14" fmla="*/ 0 w 104280"/>
                <a:gd name="T15" fmla="*/ 104377 h 147252"/>
                <a:gd name="T16" fmla="*/ 0 w 104280"/>
                <a:gd name="T17" fmla="*/ 69757 h 147252"/>
                <a:gd name="T18" fmla="*/ 29295 w 104280"/>
                <a:gd name="T19" fmla="*/ 69757 h 147252"/>
                <a:gd name="T20" fmla="*/ 14501 w 104280"/>
                <a:gd name="T21" fmla="*/ 45749 h 147252"/>
                <a:gd name="T22" fmla="*/ 0 w 104280"/>
                <a:gd name="T23" fmla="*/ 38938 h 147252"/>
                <a:gd name="T24" fmla="*/ 0 w 104280"/>
                <a:gd name="T25" fmla="*/ 0 h 147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280"/>
                <a:gd name="T40" fmla="*/ 0 h 147252"/>
                <a:gd name="T41" fmla="*/ 104280 w 104280"/>
                <a:gd name="T42" fmla="*/ 147252 h 14725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280" h="147252">
                  <a:moveTo>
                    <a:pt x="0" y="0"/>
                  </a:moveTo>
                  <a:lnTo>
                    <a:pt x="26216" y="7430"/>
                  </a:lnTo>
                  <a:cubicBezTo>
                    <a:pt x="33772" y="12426"/>
                    <a:pt x="40068" y="19916"/>
                    <a:pt x="45110" y="29891"/>
                  </a:cubicBezTo>
                  <a:lnTo>
                    <a:pt x="104280" y="147227"/>
                  </a:lnTo>
                  <a:lnTo>
                    <a:pt x="59017" y="147252"/>
                  </a:lnTo>
                  <a:lnTo>
                    <a:pt x="58420" y="145830"/>
                  </a:lnTo>
                  <a:lnTo>
                    <a:pt x="41618" y="112416"/>
                  </a:lnTo>
                  <a:lnTo>
                    <a:pt x="0" y="112416"/>
                  </a:lnTo>
                  <a:lnTo>
                    <a:pt x="0" y="75129"/>
                  </a:lnTo>
                  <a:lnTo>
                    <a:pt x="22682" y="75129"/>
                  </a:lnTo>
                  <a:lnTo>
                    <a:pt x="11227" y="49271"/>
                  </a:lnTo>
                  <a:lnTo>
                    <a:pt x="0" y="41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Shape 13"/>
            <p:cNvSpPr/>
            <p:nvPr/>
          </p:nvSpPr>
          <p:spPr bwMode="auto">
            <a:xfrm>
              <a:off x="599456" y="659666"/>
              <a:ext cx="193190" cy="146911"/>
            </a:xfrm>
            <a:custGeom>
              <a:gdLst>
                <a:gd name="T0" fmla="*/ 0 w 195097"/>
                <a:gd name="T1" fmla="*/ 0 h 147193"/>
                <a:gd name="T2" fmla="*/ 104467 w 195097"/>
                <a:gd name="T3" fmla="*/ 0 h 147193"/>
                <a:gd name="T4" fmla="*/ 131263 w 195097"/>
                <a:gd name="T5" fmla="*/ 12567 h 147193"/>
                <a:gd name="T6" fmla="*/ 142475 w 195097"/>
                <a:gd name="T7" fmla="*/ 42593 h 147193"/>
                <a:gd name="T8" fmla="*/ 142475 w 195097"/>
                <a:gd name="T9" fmla="*/ 138433 h 147193"/>
                <a:gd name="T10" fmla="*/ 113975 w 195097"/>
                <a:gd name="T11" fmla="*/ 138433 h 147193"/>
                <a:gd name="T12" fmla="*/ 113975 w 195097"/>
                <a:gd name="T13" fmla="*/ 42593 h 147193"/>
                <a:gd name="T14" fmla="*/ 111140 w 195097"/>
                <a:gd name="T15" fmla="*/ 35141 h 147193"/>
                <a:gd name="T16" fmla="*/ 104467 w 195097"/>
                <a:gd name="T17" fmla="*/ 31951 h 147193"/>
                <a:gd name="T18" fmla="*/ 85472 w 195097"/>
                <a:gd name="T19" fmla="*/ 31951 h 147193"/>
                <a:gd name="T20" fmla="*/ 85472 w 195097"/>
                <a:gd name="T21" fmla="*/ 138433 h 147193"/>
                <a:gd name="T22" fmla="*/ 57002 w 195097"/>
                <a:gd name="T23" fmla="*/ 138433 h 147193"/>
                <a:gd name="T24" fmla="*/ 57002 w 195097"/>
                <a:gd name="T25" fmla="*/ 31951 h 147193"/>
                <a:gd name="T26" fmla="*/ 28502 w 195097"/>
                <a:gd name="T27" fmla="*/ 31951 h 147193"/>
                <a:gd name="T28" fmla="*/ 28502 w 195097"/>
                <a:gd name="T29" fmla="*/ 138433 h 147193"/>
                <a:gd name="T30" fmla="*/ 0 w 195097"/>
                <a:gd name="T31" fmla="*/ 138433 h 147193"/>
                <a:gd name="T32" fmla="*/ 0 w 195097"/>
                <a:gd name="T33" fmla="*/ 0 h 147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5097"/>
                <a:gd name="T52" fmla="*/ 0 h 147193"/>
                <a:gd name="T53" fmla="*/ 195097 w 195097"/>
                <a:gd name="T54" fmla="*/ 147193 h 147193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5097" h="147193">
                  <a:moveTo>
                    <a:pt x="0" y="0"/>
                  </a:moveTo>
                  <a:lnTo>
                    <a:pt x="143053" y="0"/>
                  </a:lnTo>
                  <a:cubicBezTo>
                    <a:pt x="157277" y="0"/>
                    <a:pt x="169520" y="4458"/>
                    <a:pt x="179743" y="13360"/>
                  </a:cubicBezTo>
                  <a:cubicBezTo>
                    <a:pt x="189967" y="22251"/>
                    <a:pt x="195097" y="32906"/>
                    <a:pt x="195097" y="45289"/>
                  </a:cubicBezTo>
                  <a:lnTo>
                    <a:pt x="195097" y="147193"/>
                  </a:lnTo>
                  <a:lnTo>
                    <a:pt x="156070" y="147193"/>
                  </a:lnTo>
                  <a:lnTo>
                    <a:pt x="156070" y="45289"/>
                  </a:lnTo>
                  <a:cubicBezTo>
                    <a:pt x="156070" y="42101"/>
                    <a:pt x="154762" y="39484"/>
                    <a:pt x="152185" y="37364"/>
                  </a:cubicBezTo>
                  <a:cubicBezTo>
                    <a:pt x="149733" y="35103"/>
                    <a:pt x="146698" y="33973"/>
                    <a:pt x="143053" y="33973"/>
                  </a:cubicBezTo>
                  <a:lnTo>
                    <a:pt x="117043" y="33973"/>
                  </a:lnTo>
                  <a:lnTo>
                    <a:pt x="117043" y="147193"/>
                  </a:lnTo>
                  <a:lnTo>
                    <a:pt x="78054" y="147193"/>
                  </a:lnTo>
                  <a:lnTo>
                    <a:pt x="78054" y="33973"/>
                  </a:lnTo>
                  <a:lnTo>
                    <a:pt x="39027" y="33973"/>
                  </a:lnTo>
                  <a:lnTo>
                    <a:pt x="39027" y="147193"/>
                  </a:lnTo>
                  <a:lnTo>
                    <a:pt x="0" y="147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Shape 14"/>
            <p:cNvSpPr/>
            <p:nvPr/>
          </p:nvSpPr>
          <p:spPr bwMode="auto">
            <a:xfrm>
              <a:off x="1014247" y="659666"/>
              <a:ext cx="156257" cy="146911"/>
            </a:xfrm>
            <a:custGeom>
              <a:gdLst>
                <a:gd name="T0" fmla="*/ 54116 w 156063"/>
                <a:gd name="T1" fmla="*/ 0 h 147193"/>
                <a:gd name="T2" fmla="*/ 162391 w 156063"/>
                <a:gd name="T3" fmla="*/ 0 h 147193"/>
                <a:gd name="T4" fmla="*/ 162391 w 156063"/>
                <a:gd name="T5" fmla="*/ 31951 h 147193"/>
                <a:gd name="T6" fmla="*/ 54116 w 156063"/>
                <a:gd name="T7" fmla="*/ 31951 h 147193"/>
                <a:gd name="T8" fmla="*/ 44653 w 156063"/>
                <a:gd name="T9" fmla="*/ 35344 h 147193"/>
                <a:gd name="T10" fmla="*/ 40571 w 156063"/>
                <a:gd name="T11" fmla="*/ 42593 h 147193"/>
                <a:gd name="T12" fmla="*/ 40571 w 156063"/>
                <a:gd name="T13" fmla="*/ 95840 h 147193"/>
                <a:gd name="T14" fmla="*/ 44653 w 156063"/>
                <a:gd name="T15" fmla="*/ 103293 h 147193"/>
                <a:gd name="T16" fmla="*/ 54116 w 156063"/>
                <a:gd name="T17" fmla="*/ 106482 h 147193"/>
                <a:gd name="T18" fmla="*/ 162391 w 156063"/>
                <a:gd name="T19" fmla="*/ 106482 h 147193"/>
                <a:gd name="T20" fmla="*/ 162391 w 156063"/>
                <a:gd name="T21" fmla="*/ 138433 h 147193"/>
                <a:gd name="T22" fmla="*/ 54116 w 156063"/>
                <a:gd name="T23" fmla="*/ 138433 h 147193"/>
                <a:gd name="T24" fmla="*/ 15976 w 156063"/>
                <a:gd name="T25" fmla="*/ 125891 h 147193"/>
                <a:gd name="T26" fmla="*/ 0 w 156063"/>
                <a:gd name="T27" fmla="*/ 95840 h 147193"/>
                <a:gd name="T28" fmla="*/ 0 w 156063"/>
                <a:gd name="T29" fmla="*/ 42593 h 147193"/>
                <a:gd name="T30" fmla="*/ 15976 w 156063"/>
                <a:gd name="T31" fmla="*/ 12567 h 147193"/>
                <a:gd name="T32" fmla="*/ 54116 w 156063"/>
                <a:gd name="T33" fmla="*/ 0 h 147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063"/>
                <a:gd name="T52" fmla="*/ 0 h 147193"/>
                <a:gd name="T53" fmla="*/ 156063 w 156063"/>
                <a:gd name="T54" fmla="*/ 147193 h 147193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063" h="147193">
                  <a:moveTo>
                    <a:pt x="52006" y="0"/>
                  </a:moveTo>
                  <a:lnTo>
                    <a:pt x="156063" y="0"/>
                  </a:lnTo>
                  <a:lnTo>
                    <a:pt x="156063" y="33973"/>
                  </a:lnTo>
                  <a:lnTo>
                    <a:pt x="52006" y="33973"/>
                  </a:lnTo>
                  <a:cubicBezTo>
                    <a:pt x="48717" y="33973"/>
                    <a:pt x="45669" y="35167"/>
                    <a:pt x="42914" y="37580"/>
                  </a:cubicBezTo>
                  <a:cubicBezTo>
                    <a:pt x="40297" y="39840"/>
                    <a:pt x="38989" y="42431"/>
                    <a:pt x="38989" y="45289"/>
                  </a:cubicBezTo>
                  <a:lnTo>
                    <a:pt x="38989" y="101905"/>
                  </a:lnTo>
                  <a:cubicBezTo>
                    <a:pt x="38989" y="104915"/>
                    <a:pt x="40297" y="107569"/>
                    <a:pt x="42914" y="109830"/>
                  </a:cubicBezTo>
                  <a:cubicBezTo>
                    <a:pt x="45492" y="112091"/>
                    <a:pt x="48540" y="113221"/>
                    <a:pt x="52006" y="113221"/>
                  </a:cubicBezTo>
                  <a:lnTo>
                    <a:pt x="156063" y="113221"/>
                  </a:lnTo>
                  <a:lnTo>
                    <a:pt x="156063" y="147193"/>
                  </a:lnTo>
                  <a:lnTo>
                    <a:pt x="52006" y="147193"/>
                  </a:lnTo>
                  <a:cubicBezTo>
                    <a:pt x="37782" y="147193"/>
                    <a:pt x="25578" y="142735"/>
                    <a:pt x="15354" y="133859"/>
                  </a:cubicBezTo>
                  <a:cubicBezTo>
                    <a:pt x="5093" y="124943"/>
                    <a:pt x="0" y="114288"/>
                    <a:pt x="0" y="101905"/>
                  </a:cubicBezTo>
                  <a:lnTo>
                    <a:pt x="0" y="45289"/>
                  </a:lnTo>
                  <a:cubicBezTo>
                    <a:pt x="0" y="32906"/>
                    <a:pt x="5093" y="22251"/>
                    <a:pt x="15354" y="13360"/>
                  </a:cubicBezTo>
                  <a:cubicBezTo>
                    <a:pt x="25578" y="4458"/>
                    <a:pt x="37782" y="0"/>
                    <a:pt x="52006" y="0"/>
                  </a:cubicBez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Shape 15"/>
            <p:cNvSpPr/>
            <p:nvPr/>
          </p:nvSpPr>
          <p:spPr bwMode="auto">
            <a:xfrm>
              <a:off x="798328" y="659666"/>
              <a:ext cx="105119" cy="146911"/>
            </a:xfrm>
            <a:custGeom>
              <a:gdLst>
                <a:gd name="T0" fmla="*/ 122447 w 104595"/>
                <a:gd name="T1" fmla="*/ 0 h 147915"/>
                <a:gd name="T2" fmla="*/ 122735 w 104595"/>
                <a:gd name="T3" fmla="*/ 68 h 147915"/>
                <a:gd name="T4" fmla="*/ 122735 w 104595"/>
                <a:gd name="T5" fmla="*/ 33779 h 147915"/>
                <a:gd name="T6" fmla="*/ 122447 w 104595"/>
                <a:gd name="T7" fmla="*/ 33651 h 147915"/>
                <a:gd name="T8" fmla="*/ 109573 w 104595"/>
                <a:gd name="T9" fmla="*/ 39680 h 147915"/>
                <a:gd name="T10" fmla="*/ 96118 w 104595"/>
                <a:gd name="T11" fmla="*/ 60471 h 147915"/>
                <a:gd name="T12" fmla="*/ 122735 w 104595"/>
                <a:gd name="T13" fmla="*/ 60471 h 147915"/>
                <a:gd name="T14" fmla="*/ 122735 w 104595"/>
                <a:gd name="T15" fmla="*/ 90457 h 147915"/>
                <a:gd name="T16" fmla="*/ 73452 w 104595"/>
                <a:gd name="T17" fmla="*/ 90457 h 147915"/>
                <a:gd name="T18" fmla="*/ 53601 w 104595"/>
                <a:gd name="T19" fmla="*/ 118051 h 147915"/>
                <a:gd name="T20" fmla="*/ 53601 w 104595"/>
                <a:gd name="T21" fmla="*/ 118951 h 147915"/>
                <a:gd name="T22" fmla="*/ 0 w 104595"/>
                <a:gd name="T23" fmla="*/ 118951 h 147915"/>
                <a:gd name="T24" fmla="*/ 69845 w 104595"/>
                <a:gd name="T25" fmla="*/ 24091 h 147915"/>
                <a:gd name="T26" fmla="*/ 122447 w 104595"/>
                <a:gd name="T27" fmla="*/ 0 h 1479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595"/>
                <a:gd name="T43" fmla="*/ 0 h 147915"/>
                <a:gd name="T44" fmla="*/ 104595 w 104595"/>
                <a:gd name="T45" fmla="*/ 147915 h 14791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595" h="147915">
                  <a:moveTo>
                    <a:pt x="104354" y="0"/>
                  </a:moveTo>
                  <a:lnTo>
                    <a:pt x="104595" y="68"/>
                  </a:lnTo>
                  <a:lnTo>
                    <a:pt x="104595" y="42004"/>
                  </a:lnTo>
                  <a:lnTo>
                    <a:pt x="104354" y="41847"/>
                  </a:lnTo>
                  <a:cubicBezTo>
                    <a:pt x="99464" y="41847"/>
                    <a:pt x="95820" y="44348"/>
                    <a:pt x="93381" y="49340"/>
                  </a:cubicBezTo>
                  <a:lnTo>
                    <a:pt x="81913" y="75197"/>
                  </a:lnTo>
                  <a:lnTo>
                    <a:pt x="104595" y="75197"/>
                  </a:lnTo>
                  <a:lnTo>
                    <a:pt x="104595" y="112484"/>
                  </a:lnTo>
                  <a:lnTo>
                    <a:pt x="62596" y="112484"/>
                  </a:lnTo>
                  <a:lnTo>
                    <a:pt x="45680" y="146800"/>
                  </a:lnTo>
                  <a:lnTo>
                    <a:pt x="45680" y="147915"/>
                  </a:lnTo>
                  <a:lnTo>
                    <a:pt x="0" y="147915"/>
                  </a:lnTo>
                  <a:lnTo>
                    <a:pt x="59523" y="29959"/>
                  </a:lnTo>
                  <a:cubicBezTo>
                    <a:pt x="69569" y="10008"/>
                    <a:pt x="84529" y="0"/>
                    <a:pt x="104354" y="0"/>
                  </a:cubicBez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Shape 16"/>
            <p:cNvSpPr/>
            <p:nvPr/>
          </p:nvSpPr>
          <p:spPr bwMode="auto">
            <a:xfrm>
              <a:off x="903447" y="659666"/>
              <a:ext cx="105117" cy="146911"/>
            </a:xfrm>
            <a:custGeom>
              <a:gdLst>
                <a:gd name="T0" fmla="*/ 0 w 104267"/>
                <a:gd name="T1" fmla="*/ 0 h 147252"/>
                <a:gd name="T2" fmla="*/ 33992 w 104267"/>
                <a:gd name="T3" fmla="*/ 6900 h 147252"/>
                <a:gd name="T4" fmla="*/ 58495 w 104267"/>
                <a:gd name="T5" fmla="*/ 27754 h 147252"/>
                <a:gd name="T6" fmla="*/ 135201 w 104267"/>
                <a:gd name="T7" fmla="*/ 136700 h 147252"/>
                <a:gd name="T8" fmla="*/ 76526 w 104267"/>
                <a:gd name="T9" fmla="*/ 136722 h 147252"/>
                <a:gd name="T10" fmla="*/ 75704 w 104267"/>
                <a:gd name="T11" fmla="*/ 135403 h 147252"/>
                <a:gd name="T12" fmla="*/ 53950 w 104267"/>
                <a:gd name="T13" fmla="*/ 104377 h 147252"/>
                <a:gd name="T14" fmla="*/ 0 w 104267"/>
                <a:gd name="T15" fmla="*/ 104377 h 147252"/>
                <a:gd name="T16" fmla="*/ 0 w 104267"/>
                <a:gd name="T17" fmla="*/ 69757 h 147252"/>
                <a:gd name="T18" fmla="*/ 29412 w 104267"/>
                <a:gd name="T19" fmla="*/ 69757 h 147252"/>
                <a:gd name="T20" fmla="*/ 14542 w 104267"/>
                <a:gd name="T21" fmla="*/ 45749 h 147252"/>
                <a:gd name="T22" fmla="*/ 0 w 104267"/>
                <a:gd name="T23" fmla="*/ 38938 h 147252"/>
                <a:gd name="T24" fmla="*/ 0 w 104267"/>
                <a:gd name="T25" fmla="*/ 0 h 147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267"/>
                <a:gd name="T40" fmla="*/ 0 h 147252"/>
                <a:gd name="T41" fmla="*/ 104267 w 104267"/>
                <a:gd name="T42" fmla="*/ 147252 h 14725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267" h="147252">
                  <a:moveTo>
                    <a:pt x="0" y="0"/>
                  </a:moveTo>
                  <a:lnTo>
                    <a:pt x="26216" y="7430"/>
                  </a:lnTo>
                  <a:cubicBezTo>
                    <a:pt x="33772" y="12426"/>
                    <a:pt x="40069" y="19916"/>
                    <a:pt x="45110" y="29891"/>
                  </a:cubicBezTo>
                  <a:lnTo>
                    <a:pt x="104267" y="147227"/>
                  </a:lnTo>
                  <a:lnTo>
                    <a:pt x="59017" y="147252"/>
                  </a:lnTo>
                  <a:lnTo>
                    <a:pt x="58382" y="145830"/>
                  </a:lnTo>
                  <a:lnTo>
                    <a:pt x="41605" y="112416"/>
                  </a:lnTo>
                  <a:lnTo>
                    <a:pt x="0" y="112416"/>
                  </a:lnTo>
                  <a:lnTo>
                    <a:pt x="0" y="75129"/>
                  </a:lnTo>
                  <a:lnTo>
                    <a:pt x="22682" y="75129"/>
                  </a:lnTo>
                  <a:lnTo>
                    <a:pt x="11214" y="49271"/>
                  </a:lnTo>
                  <a:lnTo>
                    <a:pt x="0" y="41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 userDrawn="1"/>
        </p:nvSpPr>
        <p:spPr>
          <a:xfrm flipV="1">
            <a:off x="947738" y="-1588"/>
            <a:ext cx="7383462" cy="77788"/>
          </a:xfrm>
          <a:prstGeom prst="rect">
            <a:avLst/>
          </a:prstGeom>
          <a:solidFill>
            <a:srgbClr val="CBD31B"/>
          </a:solidFill>
          <a:ln>
            <a:solidFill>
              <a:srgbClr val="CBD3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 userDrawn="1"/>
        </p:nvSpPr>
        <p:spPr>
          <a:xfrm flipV="1">
            <a:off x="0" y="-1588"/>
            <a:ext cx="947738" cy="77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58800" y="2292349"/>
            <a:ext cx="7772400" cy="152082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843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ttangolo 15"/>
          <p:cNvSpPr/>
          <p:nvPr userDrawn="1"/>
        </p:nvSpPr>
        <p:spPr>
          <a:xfrm flipV="1">
            <a:off x="947738" y="-1588"/>
            <a:ext cx="7383462" cy="77788"/>
          </a:xfrm>
          <a:prstGeom prst="rect">
            <a:avLst/>
          </a:prstGeom>
          <a:solidFill>
            <a:srgbClr val="CBD31B"/>
          </a:solidFill>
          <a:ln>
            <a:solidFill>
              <a:srgbClr val="CBD3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 userDrawn="1"/>
        </p:nvSpPr>
        <p:spPr>
          <a:xfrm flipV="1">
            <a:off x="0" y="-1588"/>
            <a:ext cx="947738" cy="77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asellaDiTesto 17"/>
          <p:cNvSpPr txBox="1">
            <a:spLocks noChangeArrowheads="1"/>
          </p:cNvSpPr>
          <p:nvPr userDrawn="1"/>
        </p:nvSpPr>
        <p:spPr bwMode="auto">
          <a:xfrm>
            <a:off x="8677275" y="6523038"/>
            <a:ext cx="446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AF65CB8D-C94E-4C5C-A7F5-7857F359DB03}" type="slidenum">
              <a:rPr lang="it-IT" altLang="it-IT" sz="1100" b="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it-IT" altLang="it-IT" sz="11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73" y="116376"/>
            <a:ext cx="711790" cy="467824"/>
          </a:xfrm>
          <a:prstGeom prst="rect">
            <a:avLst/>
          </a:prstGeom>
        </p:spPr>
      </p:pic>
      <p:cxnSp>
        <p:nvCxnSpPr>
          <p:cNvPr id="8" name="Connettore 1 7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7873200" cy="344804"/>
          </a:xfrm>
          <a:prstGeom prst="rect">
            <a:avLst/>
          </a:prstGeom>
        </p:spPr>
        <p:txBody>
          <a:bodyPr vert="horz" lIns="0" tIns="0" rIns="0" bIns="0" anchor="ctr"/>
          <a:lstStyle>
            <a:lvl1pPr marL="9525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Subtitle lorem ipsum dolor sit amet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6758"/>
            <a:ext cx="7873200" cy="374294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2"/>
          </p:nvPr>
        </p:nvSpPr>
        <p:spPr>
          <a:xfrm>
            <a:off x="90488" y="1146175"/>
            <a:ext cx="8963025" cy="5376863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CE0A"/>
              </a:buClr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CE0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CE0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CE0A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CE0A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4127563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947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35" r:id="rId2"/>
    <p:sldLayoutId id="2147484342" r:id="rId3"/>
    <p:sldLayoutId id="2147484343" r:id="rId4"/>
    <p:sldLayoutId id="2147484344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8.jpeg" /><Relationship Id="rId3" Type="http://schemas.openxmlformats.org/officeDocument/2006/relationships/hyperlink" Target="https://www.activategen.com/" TargetMode="External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3.jpeg" /><Relationship Id="rId3" Type="http://schemas.microsoft.com/office/2007/relationships/hdphoto" Target="../media/hdphoto3.wdp" /><Relationship Id="rId4" Type="http://schemas.openxmlformats.org/officeDocument/2006/relationships/image" Target="../media/image54.jpeg" /><Relationship Id="rId5" Type="http://schemas.microsoft.com/office/2007/relationships/hdphoto" Target="../media/hdphoto4.wdp" /><Relationship Id="rId6" Type="http://schemas.openxmlformats.org/officeDocument/2006/relationships/image" Target="../media/image55.jpeg" /><Relationship Id="rId7" Type="http://schemas.openxmlformats.org/officeDocument/2006/relationships/image" Target="../media/image5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7.jpeg" /><Relationship Id="rId4" Type="http://schemas.openxmlformats.org/officeDocument/2006/relationships/hyperlink" Target="https://www.pramac.com/gas" TargetMode="External" /><Relationship Id="rId5" Type="http://schemas.openxmlformats.org/officeDocument/2006/relationships/image" Target="../media/image5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4.jpeg" /><Relationship Id="rId3" Type="http://schemas.microsoft.com/office/2007/relationships/hdphoto" Target="../media/hdphoto4.wdp" /><Relationship Id="rId4" Type="http://schemas.openxmlformats.org/officeDocument/2006/relationships/image" Target="../media/image5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2.jpeg" /><Relationship Id="rId3" Type="http://schemas.openxmlformats.org/officeDocument/2006/relationships/image" Target="../media/image63.jpeg" /><Relationship Id="rId4" Type="http://schemas.openxmlformats.org/officeDocument/2006/relationships/image" Target="../media/image6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6.jpeg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.jpeg" /><Relationship Id="rId11" Type="http://schemas.openxmlformats.org/officeDocument/2006/relationships/image" Target="../media/image8.jpeg" /><Relationship Id="rId12" Type="http://schemas.openxmlformats.org/officeDocument/2006/relationships/image" Target="../media/image9.jpeg" /><Relationship Id="rId13" Type="http://schemas.openxmlformats.org/officeDocument/2006/relationships/image" Target="../media/image10.jpeg" /><Relationship Id="rId14" Type="http://schemas.openxmlformats.org/officeDocument/2006/relationships/image" Target="../media/image11.jpeg" /><Relationship Id="rId15" Type="http://schemas.openxmlformats.org/officeDocument/2006/relationships/tags" Target="../tags/tag4.xml" /><Relationship Id="rId16" Type="http://schemas.openxmlformats.org/officeDocument/2006/relationships/image" Target="../media/image12.jpeg" /><Relationship Id="rId17" Type="http://schemas.openxmlformats.org/officeDocument/2006/relationships/tags" Target="../tags/tag5.xml" /><Relationship Id="rId18" Type="http://schemas.openxmlformats.org/officeDocument/2006/relationships/image" Target="../media/image13.jpeg" /><Relationship Id="rId19" Type="http://schemas.openxmlformats.org/officeDocument/2006/relationships/image" Target="../media/image14.jpeg" /><Relationship Id="rId2" Type="http://schemas.openxmlformats.org/officeDocument/2006/relationships/oleObject" Target="../embeddings/oleObject1.bin" TargetMode="Internal" /><Relationship Id="rId20" Type="http://schemas.openxmlformats.org/officeDocument/2006/relationships/image" Target="../media/image15.jpeg" /><Relationship Id="rId21" Type="http://schemas.openxmlformats.org/officeDocument/2006/relationships/image" Target="../media/image16.jpeg" /><Relationship Id="rId22" Type="http://schemas.openxmlformats.org/officeDocument/2006/relationships/image" Target="../media/image17.jpeg" /><Relationship Id="rId23" Type="http://schemas.openxmlformats.org/officeDocument/2006/relationships/image" Target="../media/image18.jpeg" /><Relationship Id="rId24" Type="http://schemas.microsoft.com/office/2007/relationships/hdphoto" Target="../media/hdphoto1.wdp" /><Relationship Id="rId25" Type="http://schemas.openxmlformats.org/officeDocument/2006/relationships/image" Target="../media/image19.jpeg" /><Relationship Id="rId26" Type="http://schemas.microsoft.com/office/2007/relationships/hdphoto" Target="../media/hdphoto2.wdp" /><Relationship Id="rId27" Type="http://schemas.openxmlformats.org/officeDocument/2006/relationships/vmlDrawing" Target="../drawings/vmlDrawing1.vml" /><Relationship Id="rId3" Type="http://schemas.openxmlformats.org/officeDocument/2006/relationships/image" Target="../media/image3.jpeg" /><Relationship Id="rId4" Type="http://schemas.openxmlformats.org/officeDocument/2006/relationships/tags" Target="../tags/tag1.xml" /><Relationship Id="rId5" Type="http://schemas.openxmlformats.org/officeDocument/2006/relationships/tags" Target="../tags/tag2.xml" /><Relationship Id="rId6" Type="http://schemas.openxmlformats.org/officeDocument/2006/relationships/image" Target="../media/image4.jpeg" /><Relationship Id="rId7" Type="http://schemas.openxmlformats.org/officeDocument/2006/relationships/image" Target="../media/image5.jpeg" /><Relationship Id="rId8" Type="http://schemas.openxmlformats.org/officeDocument/2006/relationships/tags" Target="../tags/tag3.xml" /><Relationship Id="rId9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Relationship Id="rId6" Type="http://schemas.openxmlformats.org/officeDocument/2006/relationships/image" Target="../media/image73.jpeg" /><Relationship Id="rId7" Type="http://schemas.openxmlformats.org/officeDocument/2006/relationships/image" Target="../media/image7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pramac.com/gas" TargetMode="External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8.jpeg" /><Relationship Id="rId3" Type="http://schemas.openxmlformats.org/officeDocument/2006/relationships/image" Target="../media/image79.jpeg" /><Relationship Id="rId4" Type="http://schemas.openxmlformats.org/officeDocument/2006/relationships/image" Target="../media/image8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1.jpeg" /><Relationship Id="rId3" Type="http://schemas.openxmlformats.org/officeDocument/2006/relationships/image" Target="../media/image82.jpeg" /><Relationship Id="rId4" Type="http://schemas.openxmlformats.org/officeDocument/2006/relationships/image" Target="../media/image83.jpeg" /><Relationship Id="rId5" Type="http://schemas.openxmlformats.org/officeDocument/2006/relationships/image" Target="../media/image84.jpeg" /><Relationship Id="rId6" Type="http://schemas.openxmlformats.org/officeDocument/2006/relationships/image" Target="../media/image8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6.jpeg" /><Relationship Id="rId3" Type="http://schemas.openxmlformats.org/officeDocument/2006/relationships/image" Target="../media/image87.jpeg" /><Relationship Id="rId4" Type="http://schemas.openxmlformats.org/officeDocument/2006/relationships/image" Target="../media/image88.jpeg" /><Relationship Id="rId5" Type="http://schemas.openxmlformats.org/officeDocument/2006/relationships/image" Target="../media/image89.jpeg" /><Relationship Id="rId6" Type="http://schemas.openxmlformats.org/officeDocument/2006/relationships/image" Target="../media/image9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1.jpeg" /><Relationship Id="rId4" Type="http://schemas.openxmlformats.org/officeDocument/2006/relationships/image" Target="../media/image92.jpeg" /><Relationship Id="rId5" Type="http://schemas.openxmlformats.org/officeDocument/2006/relationships/image" Target="../media/image9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Relationship Id="rId4" Type="http://schemas.openxmlformats.org/officeDocument/2006/relationships/image" Target="../media/image96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05.jpeg" /><Relationship Id="rId11" Type="http://schemas.openxmlformats.org/officeDocument/2006/relationships/image" Target="../media/image106.jpeg" /><Relationship Id="rId12" Type="http://schemas.openxmlformats.org/officeDocument/2006/relationships/image" Target="../media/image107.jpeg" /><Relationship Id="rId13" Type="http://schemas.openxmlformats.org/officeDocument/2006/relationships/image" Target="../media/image108.jpeg" /><Relationship Id="rId14" Type="http://schemas.openxmlformats.org/officeDocument/2006/relationships/image" Target="../media/image109.jpeg" /><Relationship Id="rId15" Type="http://schemas.openxmlformats.org/officeDocument/2006/relationships/image" Target="../media/image110.jpeg" /><Relationship Id="rId2" Type="http://schemas.openxmlformats.org/officeDocument/2006/relationships/image" Target="../media/image97.jpeg" /><Relationship Id="rId3" Type="http://schemas.openxmlformats.org/officeDocument/2006/relationships/image" Target="../media/image98.jpeg" /><Relationship Id="rId4" Type="http://schemas.openxmlformats.org/officeDocument/2006/relationships/image" Target="../media/image99.jpeg" /><Relationship Id="rId5" Type="http://schemas.openxmlformats.org/officeDocument/2006/relationships/image" Target="../media/image100.jpeg" /><Relationship Id="rId6" Type="http://schemas.openxmlformats.org/officeDocument/2006/relationships/image" Target="../media/image101.jpeg" /><Relationship Id="rId7" Type="http://schemas.openxmlformats.org/officeDocument/2006/relationships/image" Target="../media/image102.jpeg" /><Relationship Id="rId8" Type="http://schemas.openxmlformats.org/officeDocument/2006/relationships/image" Target="../media/image103.jpeg" /><Relationship Id="rId9" Type="http://schemas.openxmlformats.org/officeDocument/2006/relationships/image" Target="../media/image10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4.jpeg" /><Relationship Id="rId2" Type="http://schemas.openxmlformats.org/officeDocument/2006/relationships/hyperlink" Target="http://www.pramac.com/" TargetMode="External" /><Relationship Id="rId3" Type="http://schemas.openxmlformats.org/officeDocument/2006/relationships/image" Target="../media/image111.jpeg" /><Relationship Id="rId4" Type="http://schemas.openxmlformats.org/officeDocument/2006/relationships/hyperlink" Target="https://www.facebook.com/Pramac/" TargetMode="External" /><Relationship Id="rId5" Type="http://schemas.openxmlformats.org/officeDocument/2006/relationships/image" Target="../media/image112.jpeg" /><Relationship Id="rId6" Type="http://schemas.openxmlformats.org/officeDocument/2006/relationships/hyperlink" Target="https://www.youtube.com/user/pramacvideochannel" TargetMode="External" /><Relationship Id="rId7" Type="http://schemas.openxmlformats.org/officeDocument/2006/relationships/image" Target="../media/image113.jpeg" /><Relationship Id="rId8" Type="http://schemas.openxmlformats.org/officeDocument/2006/relationships/hyperlink" Target="https://www.linkedin.com/company/pramac/" TargetMode="External" /><Relationship Id="rId9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248348"/>
            <a:ext cx="9144000" cy="1764948"/>
          </a:xfrm>
        </p:spPr>
        <p:txBody>
          <a:bodyPr/>
          <a:lstStyle/>
          <a:p>
            <a:br>
              <a:rPr lang="en-US" sz="4400"/>
            </a:br>
            <a:br>
              <a:rPr lang="en-US" sz="4400">
                <a:solidFill>
                  <a:srgbClr val="CBD31B"/>
                </a:solidFill>
              </a:rPr>
            </a:br>
            <a:r>
              <a:rPr lang="ru-RU" sz="4400"/>
              <a:t>ГАЗОВЫЕ ГЕНЕРАТОРЫ</a:t>
            </a:r>
            <a:br>
              <a:rPr lang="ru-RU" sz="4400"/>
            </a:br>
            <a:r>
              <a:rPr lang="en-US" sz="4400"/>
              <a:t>GA / GGW</a:t>
            </a:r>
          </a:p>
        </p:txBody>
      </p:sp>
    </p:spTree>
    <p:extLst>
      <p:ext uri="{BB962C8B-B14F-4D97-AF65-F5344CB8AC3E}">
        <p14:creationId xmlns:p14="http://schemas.microsoft.com/office/powerpoint/2010/main" val="234554726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E77548-F89C-42D9-8D7C-73C5592FF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18165" r="0" b="0"/>
          <a:stretch>
            <a:fillRect/>
          </a:stretch>
        </p:blipFill>
        <p:spPr>
          <a:xfrm>
            <a:off x="484450" y="993122"/>
            <a:ext cx="3003586" cy="3560931"/>
          </a:xfr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23FEB90-F358-407B-A312-0B22D3F42943}"/>
              </a:ext>
            </a:extLst>
          </p:cNvPr>
          <p:cNvSpPr txBox="1"/>
          <p:nvPr/>
        </p:nvSpPr>
        <p:spPr bwMode="auto">
          <a:xfrm>
            <a:off x="254792" y="254306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820395-6475-4058-8423-C0F1F9D3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414" y="1697386"/>
            <a:ext cx="2682315" cy="3966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044D0B-9FD3-412E-82ED-E535BFE58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167" y="1697386"/>
            <a:ext cx="2566975" cy="3966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F480BE-2C81-43C4-A86B-D245E2E87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t="18237" r="26074" b="2837"/>
          <a:stretch>
            <a:fillRect/>
          </a:stretch>
        </p:blipFill>
        <p:spPr>
          <a:xfrm>
            <a:off x="484450" y="775124"/>
            <a:ext cx="2818148" cy="6039845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FE2E81DA-208A-4F3A-A712-00385C3175E5}"/>
              </a:ext>
            </a:extLst>
          </p:cNvPr>
          <p:cNvSpPr/>
          <p:nvPr/>
        </p:nvSpPr>
        <p:spPr>
          <a:xfrm>
            <a:off x="766839" y="2584475"/>
            <a:ext cx="2026920" cy="619263"/>
          </a:xfrm>
          <a:custGeom>
            <a:rect l="l" t="t" r="r" b="b"/>
            <a:pathLst>
              <a:path w="2026920" h="4093845">
                <a:moveTo>
                  <a:pt x="30479" y="2555747"/>
                </a:moveTo>
                <a:lnTo>
                  <a:pt x="30479" y="1539239"/>
                </a:lnTo>
                <a:lnTo>
                  <a:pt x="0" y="1738883"/>
                </a:lnTo>
                <a:lnTo>
                  <a:pt x="0" y="2357627"/>
                </a:lnTo>
                <a:lnTo>
                  <a:pt x="30479" y="2555747"/>
                </a:lnTo>
                <a:close/>
              </a:path>
              <a:path w="2026920" h="4093845">
                <a:moveTo>
                  <a:pt x="2026919" y="2356103"/>
                </a:moveTo>
                <a:lnTo>
                  <a:pt x="2026919" y="1737359"/>
                </a:lnTo>
                <a:lnTo>
                  <a:pt x="2011679" y="1636775"/>
                </a:lnTo>
                <a:lnTo>
                  <a:pt x="1935479" y="1165859"/>
                </a:lnTo>
                <a:lnTo>
                  <a:pt x="1904999" y="1077467"/>
                </a:lnTo>
                <a:lnTo>
                  <a:pt x="1889759" y="992123"/>
                </a:lnTo>
                <a:lnTo>
                  <a:pt x="1828799" y="829055"/>
                </a:lnTo>
                <a:lnTo>
                  <a:pt x="1767839" y="678179"/>
                </a:lnTo>
                <a:lnTo>
                  <a:pt x="1737359" y="606551"/>
                </a:lnTo>
                <a:lnTo>
                  <a:pt x="1706879" y="539495"/>
                </a:lnTo>
                <a:lnTo>
                  <a:pt x="1661159" y="475487"/>
                </a:lnTo>
                <a:lnTo>
                  <a:pt x="1630679" y="414527"/>
                </a:lnTo>
                <a:lnTo>
                  <a:pt x="1584959" y="356615"/>
                </a:lnTo>
                <a:lnTo>
                  <a:pt x="1554479" y="303275"/>
                </a:lnTo>
                <a:lnTo>
                  <a:pt x="1508759" y="252983"/>
                </a:lnTo>
                <a:lnTo>
                  <a:pt x="1463039" y="207263"/>
                </a:lnTo>
                <a:lnTo>
                  <a:pt x="1417319" y="166115"/>
                </a:lnTo>
                <a:lnTo>
                  <a:pt x="1371599" y="128015"/>
                </a:lnTo>
                <a:lnTo>
                  <a:pt x="1325879" y="94487"/>
                </a:lnTo>
                <a:lnTo>
                  <a:pt x="1264919" y="67055"/>
                </a:lnTo>
                <a:lnTo>
                  <a:pt x="1219199" y="42671"/>
                </a:lnTo>
                <a:lnTo>
                  <a:pt x="1173479" y="24383"/>
                </a:lnTo>
                <a:lnTo>
                  <a:pt x="1112519" y="10667"/>
                </a:lnTo>
                <a:lnTo>
                  <a:pt x="1066799" y="3047"/>
                </a:lnTo>
                <a:lnTo>
                  <a:pt x="1005839" y="0"/>
                </a:lnTo>
                <a:lnTo>
                  <a:pt x="960119" y="3047"/>
                </a:lnTo>
                <a:lnTo>
                  <a:pt x="899159" y="12191"/>
                </a:lnTo>
                <a:lnTo>
                  <a:pt x="792479" y="44195"/>
                </a:lnTo>
                <a:lnTo>
                  <a:pt x="746759" y="68579"/>
                </a:lnTo>
                <a:lnTo>
                  <a:pt x="701039" y="96011"/>
                </a:lnTo>
                <a:lnTo>
                  <a:pt x="655319" y="129539"/>
                </a:lnTo>
                <a:lnTo>
                  <a:pt x="609599" y="166115"/>
                </a:lnTo>
                <a:lnTo>
                  <a:pt x="563879" y="208787"/>
                </a:lnTo>
                <a:lnTo>
                  <a:pt x="518159" y="254507"/>
                </a:lnTo>
                <a:lnTo>
                  <a:pt x="472439" y="304799"/>
                </a:lnTo>
                <a:lnTo>
                  <a:pt x="441959" y="358139"/>
                </a:lnTo>
                <a:lnTo>
                  <a:pt x="396239" y="414527"/>
                </a:lnTo>
                <a:lnTo>
                  <a:pt x="350519" y="475487"/>
                </a:lnTo>
                <a:lnTo>
                  <a:pt x="320039" y="541019"/>
                </a:lnTo>
                <a:lnTo>
                  <a:pt x="289559" y="608075"/>
                </a:lnTo>
                <a:lnTo>
                  <a:pt x="259079" y="679703"/>
                </a:lnTo>
                <a:lnTo>
                  <a:pt x="213359" y="752855"/>
                </a:lnTo>
                <a:lnTo>
                  <a:pt x="198119" y="830579"/>
                </a:lnTo>
                <a:lnTo>
                  <a:pt x="167639" y="909827"/>
                </a:lnTo>
                <a:lnTo>
                  <a:pt x="106679" y="1078991"/>
                </a:lnTo>
                <a:lnTo>
                  <a:pt x="76199" y="1255775"/>
                </a:lnTo>
                <a:lnTo>
                  <a:pt x="45719" y="1348739"/>
                </a:lnTo>
                <a:lnTo>
                  <a:pt x="30479" y="1443227"/>
                </a:lnTo>
                <a:lnTo>
                  <a:pt x="30479" y="2651759"/>
                </a:lnTo>
                <a:lnTo>
                  <a:pt x="45719" y="2746247"/>
                </a:lnTo>
                <a:lnTo>
                  <a:pt x="45719" y="1943099"/>
                </a:lnTo>
                <a:lnTo>
                  <a:pt x="60959" y="1842515"/>
                </a:lnTo>
                <a:lnTo>
                  <a:pt x="60959" y="1741931"/>
                </a:lnTo>
                <a:lnTo>
                  <a:pt x="76199" y="1642871"/>
                </a:lnTo>
                <a:lnTo>
                  <a:pt x="91439" y="1450847"/>
                </a:lnTo>
                <a:lnTo>
                  <a:pt x="121919" y="1266443"/>
                </a:lnTo>
                <a:lnTo>
                  <a:pt x="152399" y="1178051"/>
                </a:lnTo>
                <a:lnTo>
                  <a:pt x="167639" y="1092707"/>
                </a:lnTo>
                <a:lnTo>
                  <a:pt x="198119" y="1008887"/>
                </a:lnTo>
                <a:lnTo>
                  <a:pt x="213359" y="928115"/>
                </a:lnTo>
                <a:lnTo>
                  <a:pt x="243839" y="848867"/>
                </a:lnTo>
                <a:lnTo>
                  <a:pt x="304799" y="701039"/>
                </a:lnTo>
                <a:lnTo>
                  <a:pt x="335279" y="632459"/>
                </a:lnTo>
                <a:lnTo>
                  <a:pt x="365759" y="566927"/>
                </a:lnTo>
                <a:lnTo>
                  <a:pt x="411479" y="504443"/>
                </a:lnTo>
                <a:lnTo>
                  <a:pt x="441959" y="445007"/>
                </a:lnTo>
                <a:lnTo>
                  <a:pt x="487679" y="390143"/>
                </a:lnTo>
                <a:lnTo>
                  <a:pt x="518159" y="338327"/>
                </a:lnTo>
                <a:lnTo>
                  <a:pt x="563879" y="291083"/>
                </a:lnTo>
                <a:lnTo>
                  <a:pt x="609599" y="248411"/>
                </a:lnTo>
                <a:lnTo>
                  <a:pt x="640079" y="208787"/>
                </a:lnTo>
                <a:lnTo>
                  <a:pt x="685799" y="173735"/>
                </a:lnTo>
                <a:lnTo>
                  <a:pt x="731519" y="143255"/>
                </a:lnTo>
                <a:lnTo>
                  <a:pt x="777239" y="117347"/>
                </a:lnTo>
                <a:lnTo>
                  <a:pt x="822959" y="96011"/>
                </a:lnTo>
                <a:lnTo>
                  <a:pt x="868679" y="79247"/>
                </a:lnTo>
                <a:lnTo>
                  <a:pt x="914399" y="67055"/>
                </a:lnTo>
                <a:lnTo>
                  <a:pt x="960119" y="60959"/>
                </a:lnTo>
                <a:lnTo>
                  <a:pt x="1005839" y="57911"/>
                </a:lnTo>
                <a:lnTo>
                  <a:pt x="1066799" y="60959"/>
                </a:lnTo>
                <a:lnTo>
                  <a:pt x="1112519" y="68579"/>
                </a:lnTo>
                <a:lnTo>
                  <a:pt x="1158239" y="80771"/>
                </a:lnTo>
                <a:lnTo>
                  <a:pt x="1203959" y="97535"/>
                </a:lnTo>
                <a:lnTo>
                  <a:pt x="1249679" y="118871"/>
                </a:lnTo>
                <a:lnTo>
                  <a:pt x="1295399" y="144779"/>
                </a:lnTo>
                <a:lnTo>
                  <a:pt x="1341119" y="175259"/>
                </a:lnTo>
                <a:lnTo>
                  <a:pt x="1386839" y="210311"/>
                </a:lnTo>
                <a:lnTo>
                  <a:pt x="1417319" y="249935"/>
                </a:lnTo>
                <a:lnTo>
                  <a:pt x="1463039" y="292607"/>
                </a:lnTo>
                <a:lnTo>
                  <a:pt x="1508759" y="339851"/>
                </a:lnTo>
                <a:lnTo>
                  <a:pt x="1539239" y="391667"/>
                </a:lnTo>
                <a:lnTo>
                  <a:pt x="1584959" y="446531"/>
                </a:lnTo>
                <a:lnTo>
                  <a:pt x="1615439" y="505967"/>
                </a:lnTo>
                <a:lnTo>
                  <a:pt x="1645919" y="566927"/>
                </a:lnTo>
                <a:lnTo>
                  <a:pt x="1691639" y="633983"/>
                </a:lnTo>
                <a:lnTo>
                  <a:pt x="1722119" y="702563"/>
                </a:lnTo>
                <a:lnTo>
                  <a:pt x="1752599" y="774191"/>
                </a:lnTo>
                <a:lnTo>
                  <a:pt x="1813559" y="928115"/>
                </a:lnTo>
                <a:lnTo>
                  <a:pt x="1828799" y="1008887"/>
                </a:lnTo>
                <a:lnTo>
                  <a:pt x="1859279" y="1092707"/>
                </a:lnTo>
                <a:lnTo>
                  <a:pt x="1889759" y="1267967"/>
                </a:lnTo>
                <a:lnTo>
                  <a:pt x="1920239" y="1359407"/>
                </a:lnTo>
                <a:lnTo>
                  <a:pt x="1935479" y="1452371"/>
                </a:lnTo>
                <a:lnTo>
                  <a:pt x="1935479" y="1546859"/>
                </a:lnTo>
                <a:lnTo>
                  <a:pt x="1965959" y="1741931"/>
                </a:lnTo>
                <a:lnTo>
                  <a:pt x="1965959" y="1944623"/>
                </a:lnTo>
                <a:lnTo>
                  <a:pt x="1981199" y="2048255"/>
                </a:lnTo>
                <a:lnTo>
                  <a:pt x="1981199" y="2651759"/>
                </a:lnTo>
                <a:lnTo>
                  <a:pt x="2026919" y="2356103"/>
                </a:lnTo>
                <a:close/>
              </a:path>
              <a:path w="2026920" h="4093845">
                <a:moveTo>
                  <a:pt x="1981199" y="2651759"/>
                </a:moveTo>
                <a:lnTo>
                  <a:pt x="1981199" y="2048255"/>
                </a:lnTo>
                <a:lnTo>
                  <a:pt x="1965959" y="2150363"/>
                </a:lnTo>
                <a:lnTo>
                  <a:pt x="1965959" y="2353055"/>
                </a:lnTo>
                <a:lnTo>
                  <a:pt x="1935479" y="2548127"/>
                </a:lnTo>
                <a:lnTo>
                  <a:pt x="1935479" y="2642615"/>
                </a:lnTo>
                <a:lnTo>
                  <a:pt x="1920239" y="2737103"/>
                </a:lnTo>
                <a:lnTo>
                  <a:pt x="1889759" y="2827019"/>
                </a:lnTo>
                <a:lnTo>
                  <a:pt x="1859279" y="3002279"/>
                </a:lnTo>
                <a:lnTo>
                  <a:pt x="1828799" y="3086099"/>
                </a:lnTo>
                <a:lnTo>
                  <a:pt x="1813559" y="3166871"/>
                </a:lnTo>
                <a:lnTo>
                  <a:pt x="1752599" y="3320795"/>
                </a:lnTo>
                <a:lnTo>
                  <a:pt x="1691639" y="3462527"/>
                </a:lnTo>
                <a:lnTo>
                  <a:pt x="1645919" y="3528059"/>
                </a:lnTo>
                <a:lnTo>
                  <a:pt x="1615439" y="3590543"/>
                </a:lnTo>
                <a:lnTo>
                  <a:pt x="1584959" y="3648455"/>
                </a:lnTo>
                <a:lnTo>
                  <a:pt x="1539239" y="3704843"/>
                </a:lnTo>
                <a:lnTo>
                  <a:pt x="1508759" y="3755135"/>
                </a:lnTo>
                <a:lnTo>
                  <a:pt x="1463039" y="3802379"/>
                </a:lnTo>
                <a:lnTo>
                  <a:pt x="1417319" y="3846575"/>
                </a:lnTo>
                <a:lnTo>
                  <a:pt x="1371599" y="3886199"/>
                </a:lnTo>
                <a:lnTo>
                  <a:pt x="1341119" y="3919727"/>
                </a:lnTo>
                <a:lnTo>
                  <a:pt x="1295399" y="3951731"/>
                </a:lnTo>
                <a:lnTo>
                  <a:pt x="1249679" y="3977639"/>
                </a:lnTo>
                <a:lnTo>
                  <a:pt x="1203959" y="3998975"/>
                </a:lnTo>
                <a:lnTo>
                  <a:pt x="1158239" y="4015739"/>
                </a:lnTo>
                <a:lnTo>
                  <a:pt x="1112519" y="4027931"/>
                </a:lnTo>
                <a:lnTo>
                  <a:pt x="1051559" y="4034027"/>
                </a:lnTo>
                <a:lnTo>
                  <a:pt x="1005839" y="4037075"/>
                </a:lnTo>
                <a:lnTo>
                  <a:pt x="960119" y="4034027"/>
                </a:lnTo>
                <a:lnTo>
                  <a:pt x="914399" y="4026407"/>
                </a:lnTo>
                <a:lnTo>
                  <a:pt x="868679" y="4014215"/>
                </a:lnTo>
                <a:lnTo>
                  <a:pt x="822959" y="3997451"/>
                </a:lnTo>
                <a:lnTo>
                  <a:pt x="777239" y="3976115"/>
                </a:lnTo>
                <a:lnTo>
                  <a:pt x="731519" y="3950207"/>
                </a:lnTo>
                <a:lnTo>
                  <a:pt x="685799" y="3919727"/>
                </a:lnTo>
                <a:lnTo>
                  <a:pt x="640079" y="3884675"/>
                </a:lnTo>
                <a:lnTo>
                  <a:pt x="594359" y="3845051"/>
                </a:lnTo>
                <a:lnTo>
                  <a:pt x="563879" y="3802379"/>
                </a:lnTo>
                <a:lnTo>
                  <a:pt x="518159" y="3755135"/>
                </a:lnTo>
                <a:lnTo>
                  <a:pt x="487679" y="3703319"/>
                </a:lnTo>
                <a:lnTo>
                  <a:pt x="441959" y="3648455"/>
                </a:lnTo>
                <a:lnTo>
                  <a:pt x="411479" y="3589019"/>
                </a:lnTo>
                <a:lnTo>
                  <a:pt x="365759" y="3526535"/>
                </a:lnTo>
                <a:lnTo>
                  <a:pt x="335279" y="3461003"/>
                </a:lnTo>
                <a:lnTo>
                  <a:pt x="304799" y="3392423"/>
                </a:lnTo>
                <a:lnTo>
                  <a:pt x="243839" y="3244595"/>
                </a:lnTo>
                <a:lnTo>
                  <a:pt x="213359" y="3165347"/>
                </a:lnTo>
                <a:lnTo>
                  <a:pt x="198119" y="3084575"/>
                </a:lnTo>
                <a:lnTo>
                  <a:pt x="167639" y="3000755"/>
                </a:lnTo>
                <a:lnTo>
                  <a:pt x="152399" y="2915411"/>
                </a:lnTo>
                <a:lnTo>
                  <a:pt x="121919" y="2827019"/>
                </a:lnTo>
                <a:lnTo>
                  <a:pt x="76199" y="2548127"/>
                </a:lnTo>
                <a:lnTo>
                  <a:pt x="76199" y="2450591"/>
                </a:lnTo>
                <a:lnTo>
                  <a:pt x="60959" y="2351531"/>
                </a:lnTo>
                <a:lnTo>
                  <a:pt x="60959" y="2252471"/>
                </a:lnTo>
                <a:lnTo>
                  <a:pt x="45719" y="2150363"/>
                </a:lnTo>
                <a:lnTo>
                  <a:pt x="45719" y="2746247"/>
                </a:lnTo>
                <a:lnTo>
                  <a:pt x="76199" y="2839211"/>
                </a:lnTo>
                <a:lnTo>
                  <a:pt x="106679" y="3017519"/>
                </a:lnTo>
                <a:lnTo>
                  <a:pt x="137159" y="3102863"/>
                </a:lnTo>
                <a:lnTo>
                  <a:pt x="167639" y="3185159"/>
                </a:lnTo>
                <a:lnTo>
                  <a:pt x="228599" y="3342131"/>
                </a:lnTo>
                <a:lnTo>
                  <a:pt x="259079" y="3416807"/>
                </a:lnTo>
                <a:lnTo>
                  <a:pt x="320039" y="3555491"/>
                </a:lnTo>
                <a:lnTo>
                  <a:pt x="350519" y="3619499"/>
                </a:lnTo>
                <a:lnTo>
                  <a:pt x="396239" y="3680459"/>
                </a:lnTo>
                <a:lnTo>
                  <a:pt x="441959" y="3738371"/>
                </a:lnTo>
                <a:lnTo>
                  <a:pt x="472439" y="3791711"/>
                </a:lnTo>
                <a:lnTo>
                  <a:pt x="518159" y="3842003"/>
                </a:lnTo>
                <a:lnTo>
                  <a:pt x="563879" y="3887723"/>
                </a:lnTo>
                <a:lnTo>
                  <a:pt x="609599" y="3928871"/>
                </a:lnTo>
                <a:lnTo>
                  <a:pt x="655319" y="3966971"/>
                </a:lnTo>
                <a:lnTo>
                  <a:pt x="701039" y="3998975"/>
                </a:lnTo>
                <a:lnTo>
                  <a:pt x="746759" y="4027931"/>
                </a:lnTo>
                <a:lnTo>
                  <a:pt x="807719" y="4050791"/>
                </a:lnTo>
                <a:lnTo>
                  <a:pt x="853439" y="4069079"/>
                </a:lnTo>
                <a:lnTo>
                  <a:pt x="899159" y="4082795"/>
                </a:lnTo>
                <a:lnTo>
                  <a:pt x="960119" y="4090415"/>
                </a:lnTo>
                <a:lnTo>
                  <a:pt x="1005839" y="4093463"/>
                </a:lnTo>
                <a:lnTo>
                  <a:pt x="1066799" y="4090415"/>
                </a:lnTo>
                <a:lnTo>
                  <a:pt x="1127759" y="4082795"/>
                </a:lnTo>
                <a:lnTo>
                  <a:pt x="1173479" y="4069079"/>
                </a:lnTo>
                <a:lnTo>
                  <a:pt x="1280159" y="4026407"/>
                </a:lnTo>
                <a:lnTo>
                  <a:pt x="1325879" y="3997451"/>
                </a:lnTo>
                <a:lnTo>
                  <a:pt x="1371599" y="3965447"/>
                </a:lnTo>
                <a:lnTo>
                  <a:pt x="1417319" y="3927347"/>
                </a:lnTo>
                <a:lnTo>
                  <a:pt x="1463039" y="3886199"/>
                </a:lnTo>
                <a:lnTo>
                  <a:pt x="1508759" y="3840479"/>
                </a:lnTo>
                <a:lnTo>
                  <a:pt x="1554479" y="3790187"/>
                </a:lnTo>
                <a:lnTo>
                  <a:pt x="1584959" y="3736847"/>
                </a:lnTo>
                <a:lnTo>
                  <a:pt x="1630679" y="3678935"/>
                </a:lnTo>
                <a:lnTo>
                  <a:pt x="1661159" y="3617975"/>
                </a:lnTo>
                <a:lnTo>
                  <a:pt x="1706879" y="3553967"/>
                </a:lnTo>
                <a:lnTo>
                  <a:pt x="1737359" y="3486911"/>
                </a:lnTo>
                <a:lnTo>
                  <a:pt x="1767839" y="3415283"/>
                </a:lnTo>
                <a:lnTo>
                  <a:pt x="1828799" y="3264407"/>
                </a:lnTo>
                <a:lnTo>
                  <a:pt x="1889759" y="3101339"/>
                </a:lnTo>
                <a:lnTo>
                  <a:pt x="1904999" y="3015995"/>
                </a:lnTo>
                <a:lnTo>
                  <a:pt x="1935479" y="2927603"/>
                </a:lnTo>
                <a:lnTo>
                  <a:pt x="1981199" y="26517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C8EF2E4-3C02-46FA-932F-8406F6AB7218}"/>
              </a:ext>
            </a:extLst>
          </p:cNvPr>
          <p:cNvSpPr/>
          <p:nvPr/>
        </p:nvSpPr>
        <p:spPr>
          <a:xfrm>
            <a:off x="677192" y="993122"/>
            <a:ext cx="2026920" cy="619263"/>
          </a:xfrm>
          <a:custGeom>
            <a:rect l="l" t="t" r="r" b="b"/>
            <a:pathLst>
              <a:path w="2026920" h="4093845">
                <a:moveTo>
                  <a:pt x="30479" y="2555747"/>
                </a:moveTo>
                <a:lnTo>
                  <a:pt x="30479" y="1539239"/>
                </a:lnTo>
                <a:lnTo>
                  <a:pt x="0" y="1738883"/>
                </a:lnTo>
                <a:lnTo>
                  <a:pt x="0" y="2357627"/>
                </a:lnTo>
                <a:lnTo>
                  <a:pt x="30479" y="2555747"/>
                </a:lnTo>
                <a:close/>
              </a:path>
              <a:path w="2026920" h="4093845">
                <a:moveTo>
                  <a:pt x="2026919" y="2356103"/>
                </a:moveTo>
                <a:lnTo>
                  <a:pt x="2026919" y="1737359"/>
                </a:lnTo>
                <a:lnTo>
                  <a:pt x="2011679" y="1636775"/>
                </a:lnTo>
                <a:lnTo>
                  <a:pt x="1935479" y="1165859"/>
                </a:lnTo>
                <a:lnTo>
                  <a:pt x="1904999" y="1077467"/>
                </a:lnTo>
                <a:lnTo>
                  <a:pt x="1889759" y="992123"/>
                </a:lnTo>
                <a:lnTo>
                  <a:pt x="1828799" y="829055"/>
                </a:lnTo>
                <a:lnTo>
                  <a:pt x="1767839" y="678179"/>
                </a:lnTo>
                <a:lnTo>
                  <a:pt x="1737359" y="606551"/>
                </a:lnTo>
                <a:lnTo>
                  <a:pt x="1706879" y="539495"/>
                </a:lnTo>
                <a:lnTo>
                  <a:pt x="1661159" y="475487"/>
                </a:lnTo>
                <a:lnTo>
                  <a:pt x="1630679" y="414527"/>
                </a:lnTo>
                <a:lnTo>
                  <a:pt x="1584959" y="356615"/>
                </a:lnTo>
                <a:lnTo>
                  <a:pt x="1554479" y="303275"/>
                </a:lnTo>
                <a:lnTo>
                  <a:pt x="1508759" y="252983"/>
                </a:lnTo>
                <a:lnTo>
                  <a:pt x="1463039" y="207263"/>
                </a:lnTo>
                <a:lnTo>
                  <a:pt x="1417319" y="166115"/>
                </a:lnTo>
                <a:lnTo>
                  <a:pt x="1371599" y="128015"/>
                </a:lnTo>
                <a:lnTo>
                  <a:pt x="1325879" y="94487"/>
                </a:lnTo>
                <a:lnTo>
                  <a:pt x="1264919" y="67055"/>
                </a:lnTo>
                <a:lnTo>
                  <a:pt x="1219199" y="42671"/>
                </a:lnTo>
                <a:lnTo>
                  <a:pt x="1173479" y="24383"/>
                </a:lnTo>
                <a:lnTo>
                  <a:pt x="1112519" y="10667"/>
                </a:lnTo>
                <a:lnTo>
                  <a:pt x="1066799" y="3047"/>
                </a:lnTo>
                <a:lnTo>
                  <a:pt x="1005839" y="0"/>
                </a:lnTo>
                <a:lnTo>
                  <a:pt x="960119" y="3047"/>
                </a:lnTo>
                <a:lnTo>
                  <a:pt x="899159" y="12191"/>
                </a:lnTo>
                <a:lnTo>
                  <a:pt x="792479" y="44195"/>
                </a:lnTo>
                <a:lnTo>
                  <a:pt x="746759" y="68579"/>
                </a:lnTo>
                <a:lnTo>
                  <a:pt x="701039" y="96011"/>
                </a:lnTo>
                <a:lnTo>
                  <a:pt x="655319" y="129539"/>
                </a:lnTo>
                <a:lnTo>
                  <a:pt x="609599" y="166115"/>
                </a:lnTo>
                <a:lnTo>
                  <a:pt x="563879" y="208787"/>
                </a:lnTo>
                <a:lnTo>
                  <a:pt x="518159" y="254507"/>
                </a:lnTo>
                <a:lnTo>
                  <a:pt x="472439" y="304799"/>
                </a:lnTo>
                <a:lnTo>
                  <a:pt x="441959" y="358139"/>
                </a:lnTo>
                <a:lnTo>
                  <a:pt x="396239" y="414527"/>
                </a:lnTo>
                <a:lnTo>
                  <a:pt x="350519" y="475487"/>
                </a:lnTo>
                <a:lnTo>
                  <a:pt x="320039" y="541019"/>
                </a:lnTo>
                <a:lnTo>
                  <a:pt x="289559" y="608075"/>
                </a:lnTo>
                <a:lnTo>
                  <a:pt x="259079" y="679703"/>
                </a:lnTo>
                <a:lnTo>
                  <a:pt x="213359" y="752855"/>
                </a:lnTo>
                <a:lnTo>
                  <a:pt x="198119" y="830579"/>
                </a:lnTo>
                <a:lnTo>
                  <a:pt x="167639" y="909827"/>
                </a:lnTo>
                <a:lnTo>
                  <a:pt x="106679" y="1078991"/>
                </a:lnTo>
                <a:lnTo>
                  <a:pt x="76199" y="1255775"/>
                </a:lnTo>
                <a:lnTo>
                  <a:pt x="45719" y="1348739"/>
                </a:lnTo>
                <a:lnTo>
                  <a:pt x="30479" y="1443227"/>
                </a:lnTo>
                <a:lnTo>
                  <a:pt x="30479" y="2651759"/>
                </a:lnTo>
                <a:lnTo>
                  <a:pt x="45719" y="2746247"/>
                </a:lnTo>
                <a:lnTo>
                  <a:pt x="45719" y="1943099"/>
                </a:lnTo>
                <a:lnTo>
                  <a:pt x="60959" y="1842515"/>
                </a:lnTo>
                <a:lnTo>
                  <a:pt x="60959" y="1741931"/>
                </a:lnTo>
                <a:lnTo>
                  <a:pt x="76199" y="1642871"/>
                </a:lnTo>
                <a:lnTo>
                  <a:pt x="91439" y="1450847"/>
                </a:lnTo>
                <a:lnTo>
                  <a:pt x="121919" y="1266443"/>
                </a:lnTo>
                <a:lnTo>
                  <a:pt x="152399" y="1178051"/>
                </a:lnTo>
                <a:lnTo>
                  <a:pt x="167639" y="1092707"/>
                </a:lnTo>
                <a:lnTo>
                  <a:pt x="198119" y="1008887"/>
                </a:lnTo>
                <a:lnTo>
                  <a:pt x="213359" y="928115"/>
                </a:lnTo>
                <a:lnTo>
                  <a:pt x="243839" y="848867"/>
                </a:lnTo>
                <a:lnTo>
                  <a:pt x="304799" y="701039"/>
                </a:lnTo>
                <a:lnTo>
                  <a:pt x="335279" y="632459"/>
                </a:lnTo>
                <a:lnTo>
                  <a:pt x="365759" y="566927"/>
                </a:lnTo>
                <a:lnTo>
                  <a:pt x="411479" y="504443"/>
                </a:lnTo>
                <a:lnTo>
                  <a:pt x="441959" y="445007"/>
                </a:lnTo>
                <a:lnTo>
                  <a:pt x="487679" y="390143"/>
                </a:lnTo>
                <a:lnTo>
                  <a:pt x="518159" y="338327"/>
                </a:lnTo>
                <a:lnTo>
                  <a:pt x="563879" y="291083"/>
                </a:lnTo>
                <a:lnTo>
                  <a:pt x="609599" y="248411"/>
                </a:lnTo>
                <a:lnTo>
                  <a:pt x="640079" y="208787"/>
                </a:lnTo>
                <a:lnTo>
                  <a:pt x="685799" y="173735"/>
                </a:lnTo>
                <a:lnTo>
                  <a:pt x="731519" y="143255"/>
                </a:lnTo>
                <a:lnTo>
                  <a:pt x="777239" y="117347"/>
                </a:lnTo>
                <a:lnTo>
                  <a:pt x="822959" y="96011"/>
                </a:lnTo>
                <a:lnTo>
                  <a:pt x="868679" y="79247"/>
                </a:lnTo>
                <a:lnTo>
                  <a:pt x="914399" y="67055"/>
                </a:lnTo>
                <a:lnTo>
                  <a:pt x="960119" y="60959"/>
                </a:lnTo>
                <a:lnTo>
                  <a:pt x="1005839" y="57911"/>
                </a:lnTo>
                <a:lnTo>
                  <a:pt x="1066799" y="60959"/>
                </a:lnTo>
                <a:lnTo>
                  <a:pt x="1112519" y="68579"/>
                </a:lnTo>
                <a:lnTo>
                  <a:pt x="1158239" y="80771"/>
                </a:lnTo>
                <a:lnTo>
                  <a:pt x="1203959" y="97535"/>
                </a:lnTo>
                <a:lnTo>
                  <a:pt x="1249679" y="118871"/>
                </a:lnTo>
                <a:lnTo>
                  <a:pt x="1295399" y="144779"/>
                </a:lnTo>
                <a:lnTo>
                  <a:pt x="1341119" y="175259"/>
                </a:lnTo>
                <a:lnTo>
                  <a:pt x="1386839" y="210311"/>
                </a:lnTo>
                <a:lnTo>
                  <a:pt x="1417319" y="249935"/>
                </a:lnTo>
                <a:lnTo>
                  <a:pt x="1463039" y="292607"/>
                </a:lnTo>
                <a:lnTo>
                  <a:pt x="1508759" y="339851"/>
                </a:lnTo>
                <a:lnTo>
                  <a:pt x="1539239" y="391667"/>
                </a:lnTo>
                <a:lnTo>
                  <a:pt x="1584959" y="446531"/>
                </a:lnTo>
                <a:lnTo>
                  <a:pt x="1615439" y="505967"/>
                </a:lnTo>
                <a:lnTo>
                  <a:pt x="1645919" y="566927"/>
                </a:lnTo>
                <a:lnTo>
                  <a:pt x="1691639" y="633983"/>
                </a:lnTo>
                <a:lnTo>
                  <a:pt x="1722119" y="702563"/>
                </a:lnTo>
                <a:lnTo>
                  <a:pt x="1752599" y="774191"/>
                </a:lnTo>
                <a:lnTo>
                  <a:pt x="1813559" y="928115"/>
                </a:lnTo>
                <a:lnTo>
                  <a:pt x="1828799" y="1008887"/>
                </a:lnTo>
                <a:lnTo>
                  <a:pt x="1859279" y="1092707"/>
                </a:lnTo>
                <a:lnTo>
                  <a:pt x="1889759" y="1267967"/>
                </a:lnTo>
                <a:lnTo>
                  <a:pt x="1920239" y="1359407"/>
                </a:lnTo>
                <a:lnTo>
                  <a:pt x="1935479" y="1452371"/>
                </a:lnTo>
                <a:lnTo>
                  <a:pt x="1935479" y="1546859"/>
                </a:lnTo>
                <a:lnTo>
                  <a:pt x="1965959" y="1741931"/>
                </a:lnTo>
                <a:lnTo>
                  <a:pt x="1965959" y="1944623"/>
                </a:lnTo>
                <a:lnTo>
                  <a:pt x="1981199" y="2048255"/>
                </a:lnTo>
                <a:lnTo>
                  <a:pt x="1981199" y="2651759"/>
                </a:lnTo>
                <a:lnTo>
                  <a:pt x="2026919" y="2356103"/>
                </a:lnTo>
                <a:close/>
              </a:path>
              <a:path w="2026920" h="4093845">
                <a:moveTo>
                  <a:pt x="1981199" y="2651759"/>
                </a:moveTo>
                <a:lnTo>
                  <a:pt x="1981199" y="2048255"/>
                </a:lnTo>
                <a:lnTo>
                  <a:pt x="1965959" y="2150363"/>
                </a:lnTo>
                <a:lnTo>
                  <a:pt x="1965959" y="2353055"/>
                </a:lnTo>
                <a:lnTo>
                  <a:pt x="1935479" y="2548127"/>
                </a:lnTo>
                <a:lnTo>
                  <a:pt x="1935479" y="2642615"/>
                </a:lnTo>
                <a:lnTo>
                  <a:pt x="1920239" y="2737103"/>
                </a:lnTo>
                <a:lnTo>
                  <a:pt x="1889759" y="2827019"/>
                </a:lnTo>
                <a:lnTo>
                  <a:pt x="1859279" y="3002279"/>
                </a:lnTo>
                <a:lnTo>
                  <a:pt x="1828799" y="3086099"/>
                </a:lnTo>
                <a:lnTo>
                  <a:pt x="1813559" y="3166871"/>
                </a:lnTo>
                <a:lnTo>
                  <a:pt x="1752599" y="3320795"/>
                </a:lnTo>
                <a:lnTo>
                  <a:pt x="1691639" y="3462527"/>
                </a:lnTo>
                <a:lnTo>
                  <a:pt x="1645919" y="3528059"/>
                </a:lnTo>
                <a:lnTo>
                  <a:pt x="1615439" y="3590543"/>
                </a:lnTo>
                <a:lnTo>
                  <a:pt x="1584959" y="3648455"/>
                </a:lnTo>
                <a:lnTo>
                  <a:pt x="1539239" y="3704843"/>
                </a:lnTo>
                <a:lnTo>
                  <a:pt x="1508759" y="3755135"/>
                </a:lnTo>
                <a:lnTo>
                  <a:pt x="1463039" y="3802379"/>
                </a:lnTo>
                <a:lnTo>
                  <a:pt x="1417319" y="3846575"/>
                </a:lnTo>
                <a:lnTo>
                  <a:pt x="1371599" y="3886199"/>
                </a:lnTo>
                <a:lnTo>
                  <a:pt x="1341119" y="3919727"/>
                </a:lnTo>
                <a:lnTo>
                  <a:pt x="1295399" y="3951731"/>
                </a:lnTo>
                <a:lnTo>
                  <a:pt x="1249679" y="3977639"/>
                </a:lnTo>
                <a:lnTo>
                  <a:pt x="1203959" y="3998975"/>
                </a:lnTo>
                <a:lnTo>
                  <a:pt x="1158239" y="4015739"/>
                </a:lnTo>
                <a:lnTo>
                  <a:pt x="1112519" y="4027931"/>
                </a:lnTo>
                <a:lnTo>
                  <a:pt x="1051559" y="4034027"/>
                </a:lnTo>
                <a:lnTo>
                  <a:pt x="1005839" y="4037075"/>
                </a:lnTo>
                <a:lnTo>
                  <a:pt x="960119" y="4034027"/>
                </a:lnTo>
                <a:lnTo>
                  <a:pt x="914399" y="4026407"/>
                </a:lnTo>
                <a:lnTo>
                  <a:pt x="868679" y="4014215"/>
                </a:lnTo>
                <a:lnTo>
                  <a:pt x="822959" y="3997451"/>
                </a:lnTo>
                <a:lnTo>
                  <a:pt x="777239" y="3976115"/>
                </a:lnTo>
                <a:lnTo>
                  <a:pt x="731519" y="3950207"/>
                </a:lnTo>
                <a:lnTo>
                  <a:pt x="685799" y="3919727"/>
                </a:lnTo>
                <a:lnTo>
                  <a:pt x="640079" y="3884675"/>
                </a:lnTo>
                <a:lnTo>
                  <a:pt x="594359" y="3845051"/>
                </a:lnTo>
                <a:lnTo>
                  <a:pt x="563879" y="3802379"/>
                </a:lnTo>
                <a:lnTo>
                  <a:pt x="518159" y="3755135"/>
                </a:lnTo>
                <a:lnTo>
                  <a:pt x="487679" y="3703319"/>
                </a:lnTo>
                <a:lnTo>
                  <a:pt x="441959" y="3648455"/>
                </a:lnTo>
                <a:lnTo>
                  <a:pt x="411479" y="3589019"/>
                </a:lnTo>
                <a:lnTo>
                  <a:pt x="365759" y="3526535"/>
                </a:lnTo>
                <a:lnTo>
                  <a:pt x="335279" y="3461003"/>
                </a:lnTo>
                <a:lnTo>
                  <a:pt x="304799" y="3392423"/>
                </a:lnTo>
                <a:lnTo>
                  <a:pt x="243839" y="3244595"/>
                </a:lnTo>
                <a:lnTo>
                  <a:pt x="213359" y="3165347"/>
                </a:lnTo>
                <a:lnTo>
                  <a:pt x="198119" y="3084575"/>
                </a:lnTo>
                <a:lnTo>
                  <a:pt x="167639" y="3000755"/>
                </a:lnTo>
                <a:lnTo>
                  <a:pt x="152399" y="2915411"/>
                </a:lnTo>
                <a:lnTo>
                  <a:pt x="121919" y="2827019"/>
                </a:lnTo>
                <a:lnTo>
                  <a:pt x="76199" y="2548127"/>
                </a:lnTo>
                <a:lnTo>
                  <a:pt x="76199" y="2450591"/>
                </a:lnTo>
                <a:lnTo>
                  <a:pt x="60959" y="2351531"/>
                </a:lnTo>
                <a:lnTo>
                  <a:pt x="60959" y="2252471"/>
                </a:lnTo>
                <a:lnTo>
                  <a:pt x="45719" y="2150363"/>
                </a:lnTo>
                <a:lnTo>
                  <a:pt x="45719" y="2746247"/>
                </a:lnTo>
                <a:lnTo>
                  <a:pt x="76199" y="2839211"/>
                </a:lnTo>
                <a:lnTo>
                  <a:pt x="106679" y="3017519"/>
                </a:lnTo>
                <a:lnTo>
                  <a:pt x="137159" y="3102863"/>
                </a:lnTo>
                <a:lnTo>
                  <a:pt x="167639" y="3185159"/>
                </a:lnTo>
                <a:lnTo>
                  <a:pt x="228599" y="3342131"/>
                </a:lnTo>
                <a:lnTo>
                  <a:pt x="259079" y="3416807"/>
                </a:lnTo>
                <a:lnTo>
                  <a:pt x="320039" y="3555491"/>
                </a:lnTo>
                <a:lnTo>
                  <a:pt x="350519" y="3619499"/>
                </a:lnTo>
                <a:lnTo>
                  <a:pt x="396239" y="3680459"/>
                </a:lnTo>
                <a:lnTo>
                  <a:pt x="441959" y="3738371"/>
                </a:lnTo>
                <a:lnTo>
                  <a:pt x="472439" y="3791711"/>
                </a:lnTo>
                <a:lnTo>
                  <a:pt x="518159" y="3842003"/>
                </a:lnTo>
                <a:lnTo>
                  <a:pt x="563879" y="3887723"/>
                </a:lnTo>
                <a:lnTo>
                  <a:pt x="609599" y="3928871"/>
                </a:lnTo>
                <a:lnTo>
                  <a:pt x="655319" y="3966971"/>
                </a:lnTo>
                <a:lnTo>
                  <a:pt x="701039" y="3998975"/>
                </a:lnTo>
                <a:lnTo>
                  <a:pt x="746759" y="4027931"/>
                </a:lnTo>
                <a:lnTo>
                  <a:pt x="807719" y="4050791"/>
                </a:lnTo>
                <a:lnTo>
                  <a:pt x="853439" y="4069079"/>
                </a:lnTo>
                <a:lnTo>
                  <a:pt x="899159" y="4082795"/>
                </a:lnTo>
                <a:lnTo>
                  <a:pt x="960119" y="4090415"/>
                </a:lnTo>
                <a:lnTo>
                  <a:pt x="1005839" y="4093463"/>
                </a:lnTo>
                <a:lnTo>
                  <a:pt x="1066799" y="4090415"/>
                </a:lnTo>
                <a:lnTo>
                  <a:pt x="1127759" y="4082795"/>
                </a:lnTo>
                <a:lnTo>
                  <a:pt x="1173479" y="4069079"/>
                </a:lnTo>
                <a:lnTo>
                  <a:pt x="1280159" y="4026407"/>
                </a:lnTo>
                <a:lnTo>
                  <a:pt x="1325879" y="3997451"/>
                </a:lnTo>
                <a:lnTo>
                  <a:pt x="1371599" y="3965447"/>
                </a:lnTo>
                <a:lnTo>
                  <a:pt x="1417319" y="3927347"/>
                </a:lnTo>
                <a:lnTo>
                  <a:pt x="1463039" y="3886199"/>
                </a:lnTo>
                <a:lnTo>
                  <a:pt x="1508759" y="3840479"/>
                </a:lnTo>
                <a:lnTo>
                  <a:pt x="1554479" y="3790187"/>
                </a:lnTo>
                <a:lnTo>
                  <a:pt x="1584959" y="3736847"/>
                </a:lnTo>
                <a:lnTo>
                  <a:pt x="1630679" y="3678935"/>
                </a:lnTo>
                <a:lnTo>
                  <a:pt x="1661159" y="3617975"/>
                </a:lnTo>
                <a:lnTo>
                  <a:pt x="1706879" y="3553967"/>
                </a:lnTo>
                <a:lnTo>
                  <a:pt x="1737359" y="3486911"/>
                </a:lnTo>
                <a:lnTo>
                  <a:pt x="1767839" y="3415283"/>
                </a:lnTo>
                <a:lnTo>
                  <a:pt x="1828799" y="3264407"/>
                </a:lnTo>
                <a:lnTo>
                  <a:pt x="1889759" y="3101339"/>
                </a:lnTo>
                <a:lnTo>
                  <a:pt x="1904999" y="3015995"/>
                </a:lnTo>
                <a:lnTo>
                  <a:pt x="1935479" y="2927603"/>
                </a:lnTo>
                <a:lnTo>
                  <a:pt x="1981199" y="26517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98809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ED0A9-C51E-48F5-91A5-20DA0CD7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6" y="4695713"/>
            <a:ext cx="7675835" cy="178734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2A8D159-A899-407D-B774-D2CC4D7DD59C}"/>
              </a:ext>
            </a:extLst>
          </p:cNvPr>
          <p:cNvSpPr txBox="1"/>
          <p:nvPr/>
        </p:nvSpPr>
        <p:spPr bwMode="auto">
          <a:xfrm>
            <a:off x="254792" y="254306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640B0223-98A6-4589-A790-0B1F1BB21072}"/>
              </a:ext>
            </a:extLst>
          </p:cNvPr>
          <p:cNvSpPr txBox="1"/>
          <p:nvPr/>
        </p:nvSpPr>
        <p:spPr>
          <a:xfrm>
            <a:off x="254792" y="736000"/>
            <a:ext cx="7873200" cy="344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ct val="0"/>
              </a:spcAft>
              <a:buNone/>
            </a:pPr>
            <a:r>
              <a:rPr lang="ru-RU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активация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генераторов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https://www.activategen.com/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D8FCC3-910E-43B3-8F30-101860BE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4" y="1183341"/>
            <a:ext cx="4019537" cy="32165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7710E-E348-45F2-9BB7-8172219D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619" y="1080804"/>
            <a:ext cx="4234761" cy="15706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F09131-111F-4A2E-B7F6-3F8EB27EC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227" y="2651421"/>
            <a:ext cx="4158153" cy="2242828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3A4CD3F-0864-491A-AA4B-532C0087B8C8}"/>
              </a:ext>
            </a:extLst>
          </p:cNvPr>
          <p:cNvSpPr/>
          <p:nvPr/>
        </p:nvSpPr>
        <p:spPr>
          <a:xfrm>
            <a:off x="301213" y="5152913"/>
            <a:ext cx="1906253" cy="436470"/>
          </a:xfrm>
          <a:custGeom>
            <a:rect l="l" t="t" r="r" b="b"/>
            <a:pathLst>
              <a:path w="2026920" h="4093845">
                <a:moveTo>
                  <a:pt x="30479" y="2555747"/>
                </a:moveTo>
                <a:lnTo>
                  <a:pt x="30479" y="1539239"/>
                </a:lnTo>
                <a:lnTo>
                  <a:pt x="0" y="1738883"/>
                </a:lnTo>
                <a:lnTo>
                  <a:pt x="0" y="2357627"/>
                </a:lnTo>
                <a:lnTo>
                  <a:pt x="30479" y="2555747"/>
                </a:lnTo>
                <a:close/>
              </a:path>
              <a:path w="2026920" h="4093845">
                <a:moveTo>
                  <a:pt x="2026919" y="2356103"/>
                </a:moveTo>
                <a:lnTo>
                  <a:pt x="2026919" y="1737359"/>
                </a:lnTo>
                <a:lnTo>
                  <a:pt x="2011679" y="1636775"/>
                </a:lnTo>
                <a:lnTo>
                  <a:pt x="1935479" y="1165859"/>
                </a:lnTo>
                <a:lnTo>
                  <a:pt x="1904999" y="1077467"/>
                </a:lnTo>
                <a:lnTo>
                  <a:pt x="1889759" y="992123"/>
                </a:lnTo>
                <a:lnTo>
                  <a:pt x="1828799" y="829055"/>
                </a:lnTo>
                <a:lnTo>
                  <a:pt x="1767839" y="678179"/>
                </a:lnTo>
                <a:lnTo>
                  <a:pt x="1737359" y="606551"/>
                </a:lnTo>
                <a:lnTo>
                  <a:pt x="1706879" y="539495"/>
                </a:lnTo>
                <a:lnTo>
                  <a:pt x="1661159" y="475487"/>
                </a:lnTo>
                <a:lnTo>
                  <a:pt x="1630679" y="414527"/>
                </a:lnTo>
                <a:lnTo>
                  <a:pt x="1584959" y="356615"/>
                </a:lnTo>
                <a:lnTo>
                  <a:pt x="1554479" y="303275"/>
                </a:lnTo>
                <a:lnTo>
                  <a:pt x="1508759" y="252983"/>
                </a:lnTo>
                <a:lnTo>
                  <a:pt x="1463039" y="207263"/>
                </a:lnTo>
                <a:lnTo>
                  <a:pt x="1417319" y="166115"/>
                </a:lnTo>
                <a:lnTo>
                  <a:pt x="1371599" y="128015"/>
                </a:lnTo>
                <a:lnTo>
                  <a:pt x="1325879" y="94487"/>
                </a:lnTo>
                <a:lnTo>
                  <a:pt x="1264919" y="67055"/>
                </a:lnTo>
                <a:lnTo>
                  <a:pt x="1219199" y="42671"/>
                </a:lnTo>
                <a:lnTo>
                  <a:pt x="1173479" y="24383"/>
                </a:lnTo>
                <a:lnTo>
                  <a:pt x="1112519" y="10667"/>
                </a:lnTo>
                <a:lnTo>
                  <a:pt x="1066799" y="3047"/>
                </a:lnTo>
                <a:lnTo>
                  <a:pt x="1005839" y="0"/>
                </a:lnTo>
                <a:lnTo>
                  <a:pt x="960119" y="3047"/>
                </a:lnTo>
                <a:lnTo>
                  <a:pt x="899159" y="12191"/>
                </a:lnTo>
                <a:lnTo>
                  <a:pt x="792479" y="44195"/>
                </a:lnTo>
                <a:lnTo>
                  <a:pt x="746759" y="68579"/>
                </a:lnTo>
                <a:lnTo>
                  <a:pt x="701039" y="96011"/>
                </a:lnTo>
                <a:lnTo>
                  <a:pt x="655319" y="129539"/>
                </a:lnTo>
                <a:lnTo>
                  <a:pt x="609599" y="166115"/>
                </a:lnTo>
                <a:lnTo>
                  <a:pt x="563879" y="208787"/>
                </a:lnTo>
                <a:lnTo>
                  <a:pt x="518159" y="254507"/>
                </a:lnTo>
                <a:lnTo>
                  <a:pt x="472439" y="304799"/>
                </a:lnTo>
                <a:lnTo>
                  <a:pt x="441959" y="358139"/>
                </a:lnTo>
                <a:lnTo>
                  <a:pt x="396239" y="414527"/>
                </a:lnTo>
                <a:lnTo>
                  <a:pt x="350519" y="475487"/>
                </a:lnTo>
                <a:lnTo>
                  <a:pt x="320039" y="541019"/>
                </a:lnTo>
                <a:lnTo>
                  <a:pt x="289559" y="608075"/>
                </a:lnTo>
                <a:lnTo>
                  <a:pt x="259079" y="679703"/>
                </a:lnTo>
                <a:lnTo>
                  <a:pt x="213359" y="752855"/>
                </a:lnTo>
                <a:lnTo>
                  <a:pt x="198119" y="830579"/>
                </a:lnTo>
                <a:lnTo>
                  <a:pt x="167639" y="909827"/>
                </a:lnTo>
                <a:lnTo>
                  <a:pt x="106679" y="1078991"/>
                </a:lnTo>
                <a:lnTo>
                  <a:pt x="76199" y="1255775"/>
                </a:lnTo>
                <a:lnTo>
                  <a:pt x="45719" y="1348739"/>
                </a:lnTo>
                <a:lnTo>
                  <a:pt x="30479" y="1443227"/>
                </a:lnTo>
                <a:lnTo>
                  <a:pt x="30479" y="2651759"/>
                </a:lnTo>
                <a:lnTo>
                  <a:pt x="45719" y="2746247"/>
                </a:lnTo>
                <a:lnTo>
                  <a:pt x="45719" y="1943099"/>
                </a:lnTo>
                <a:lnTo>
                  <a:pt x="60959" y="1842515"/>
                </a:lnTo>
                <a:lnTo>
                  <a:pt x="60959" y="1741931"/>
                </a:lnTo>
                <a:lnTo>
                  <a:pt x="76199" y="1642871"/>
                </a:lnTo>
                <a:lnTo>
                  <a:pt x="91439" y="1450847"/>
                </a:lnTo>
                <a:lnTo>
                  <a:pt x="121919" y="1266443"/>
                </a:lnTo>
                <a:lnTo>
                  <a:pt x="152399" y="1178051"/>
                </a:lnTo>
                <a:lnTo>
                  <a:pt x="167639" y="1092707"/>
                </a:lnTo>
                <a:lnTo>
                  <a:pt x="198119" y="1008887"/>
                </a:lnTo>
                <a:lnTo>
                  <a:pt x="213359" y="928115"/>
                </a:lnTo>
                <a:lnTo>
                  <a:pt x="243839" y="848867"/>
                </a:lnTo>
                <a:lnTo>
                  <a:pt x="304799" y="701039"/>
                </a:lnTo>
                <a:lnTo>
                  <a:pt x="335279" y="632459"/>
                </a:lnTo>
                <a:lnTo>
                  <a:pt x="365759" y="566927"/>
                </a:lnTo>
                <a:lnTo>
                  <a:pt x="411479" y="504443"/>
                </a:lnTo>
                <a:lnTo>
                  <a:pt x="441959" y="445007"/>
                </a:lnTo>
                <a:lnTo>
                  <a:pt x="487679" y="390143"/>
                </a:lnTo>
                <a:lnTo>
                  <a:pt x="518159" y="338327"/>
                </a:lnTo>
                <a:lnTo>
                  <a:pt x="563879" y="291083"/>
                </a:lnTo>
                <a:lnTo>
                  <a:pt x="609599" y="248411"/>
                </a:lnTo>
                <a:lnTo>
                  <a:pt x="640079" y="208787"/>
                </a:lnTo>
                <a:lnTo>
                  <a:pt x="685799" y="173735"/>
                </a:lnTo>
                <a:lnTo>
                  <a:pt x="731519" y="143255"/>
                </a:lnTo>
                <a:lnTo>
                  <a:pt x="777239" y="117347"/>
                </a:lnTo>
                <a:lnTo>
                  <a:pt x="822959" y="96011"/>
                </a:lnTo>
                <a:lnTo>
                  <a:pt x="868679" y="79247"/>
                </a:lnTo>
                <a:lnTo>
                  <a:pt x="914399" y="67055"/>
                </a:lnTo>
                <a:lnTo>
                  <a:pt x="960119" y="60959"/>
                </a:lnTo>
                <a:lnTo>
                  <a:pt x="1005839" y="57911"/>
                </a:lnTo>
                <a:lnTo>
                  <a:pt x="1066799" y="60959"/>
                </a:lnTo>
                <a:lnTo>
                  <a:pt x="1112519" y="68579"/>
                </a:lnTo>
                <a:lnTo>
                  <a:pt x="1158239" y="80771"/>
                </a:lnTo>
                <a:lnTo>
                  <a:pt x="1203959" y="97535"/>
                </a:lnTo>
                <a:lnTo>
                  <a:pt x="1249679" y="118871"/>
                </a:lnTo>
                <a:lnTo>
                  <a:pt x="1295399" y="144779"/>
                </a:lnTo>
                <a:lnTo>
                  <a:pt x="1341119" y="175259"/>
                </a:lnTo>
                <a:lnTo>
                  <a:pt x="1386839" y="210311"/>
                </a:lnTo>
                <a:lnTo>
                  <a:pt x="1417319" y="249935"/>
                </a:lnTo>
                <a:lnTo>
                  <a:pt x="1463039" y="292607"/>
                </a:lnTo>
                <a:lnTo>
                  <a:pt x="1508759" y="339851"/>
                </a:lnTo>
                <a:lnTo>
                  <a:pt x="1539239" y="391667"/>
                </a:lnTo>
                <a:lnTo>
                  <a:pt x="1584959" y="446531"/>
                </a:lnTo>
                <a:lnTo>
                  <a:pt x="1615439" y="505967"/>
                </a:lnTo>
                <a:lnTo>
                  <a:pt x="1645919" y="566927"/>
                </a:lnTo>
                <a:lnTo>
                  <a:pt x="1691639" y="633983"/>
                </a:lnTo>
                <a:lnTo>
                  <a:pt x="1722119" y="702563"/>
                </a:lnTo>
                <a:lnTo>
                  <a:pt x="1752599" y="774191"/>
                </a:lnTo>
                <a:lnTo>
                  <a:pt x="1813559" y="928115"/>
                </a:lnTo>
                <a:lnTo>
                  <a:pt x="1828799" y="1008887"/>
                </a:lnTo>
                <a:lnTo>
                  <a:pt x="1859279" y="1092707"/>
                </a:lnTo>
                <a:lnTo>
                  <a:pt x="1889759" y="1267967"/>
                </a:lnTo>
                <a:lnTo>
                  <a:pt x="1920239" y="1359407"/>
                </a:lnTo>
                <a:lnTo>
                  <a:pt x="1935479" y="1452371"/>
                </a:lnTo>
                <a:lnTo>
                  <a:pt x="1935479" y="1546859"/>
                </a:lnTo>
                <a:lnTo>
                  <a:pt x="1965959" y="1741931"/>
                </a:lnTo>
                <a:lnTo>
                  <a:pt x="1965959" y="1944623"/>
                </a:lnTo>
                <a:lnTo>
                  <a:pt x="1981199" y="2048255"/>
                </a:lnTo>
                <a:lnTo>
                  <a:pt x="1981199" y="2651759"/>
                </a:lnTo>
                <a:lnTo>
                  <a:pt x="2026919" y="2356103"/>
                </a:lnTo>
                <a:close/>
              </a:path>
              <a:path w="2026920" h="4093845">
                <a:moveTo>
                  <a:pt x="1981199" y="2651759"/>
                </a:moveTo>
                <a:lnTo>
                  <a:pt x="1981199" y="2048255"/>
                </a:lnTo>
                <a:lnTo>
                  <a:pt x="1965959" y="2150363"/>
                </a:lnTo>
                <a:lnTo>
                  <a:pt x="1965959" y="2353055"/>
                </a:lnTo>
                <a:lnTo>
                  <a:pt x="1935479" y="2548127"/>
                </a:lnTo>
                <a:lnTo>
                  <a:pt x="1935479" y="2642615"/>
                </a:lnTo>
                <a:lnTo>
                  <a:pt x="1920239" y="2737103"/>
                </a:lnTo>
                <a:lnTo>
                  <a:pt x="1889759" y="2827019"/>
                </a:lnTo>
                <a:lnTo>
                  <a:pt x="1859279" y="3002279"/>
                </a:lnTo>
                <a:lnTo>
                  <a:pt x="1828799" y="3086099"/>
                </a:lnTo>
                <a:lnTo>
                  <a:pt x="1813559" y="3166871"/>
                </a:lnTo>
                <a:lnTo>
                  <a:pt x="1752599" y="3320795"/>
                </a:lnTo>
                <a:lnTo>
                  <a:pt x="1691639" y="3462527"/>
                </a:lnTo>
                <a:lnTo>
                  <a:pt x="1645919" y="3528059"/>
                </a:lnTo>
                <a:lnTo>
                  <a:pt x="1615439" y="3590543"/>
                </a:lnTo>
                <a:lnTo>
                  <a:pt x="1584959" y="3648455"/>
                </a:lnTo>
                <a:lnTo>
                  <a:pt x="1539239" y="3704843"/>
                </a:lnTo>
                <a:lnTo>
                  <a:pt x="1508759" y="3755135"/>
                </a:lnTo>
                <a:lnTo>
                  <a:pt x="1463039" y="3802379"/>
                </a:lnTo>
                <a:lnTo>
                  <a:pt x="1417319" y="3846575"/>
                </a:lnTo>
                <a:lnTo>
                  <a:pt x="1371599" y="3886199"/>
                </a:lnTo>
                <a:lnTo>
                  <a:pt x="1341119" y="3919727"/>
                </a:lnTo>
                <a:lnTo>
                  <a:pt x="1295399" y="3951731"/>
                </a:lnTo>
                <a:lnTo>
                  <a:pt x="1249679" y="3977639"/>
                </a:lnTo>
                <a:lnTo>
                  <a:pt x="1203959" y="3998975"/>
                </a:lnTo>
                <a:lnTo>
                  <a:pt x="1158239" y="4015739"/>
                </a:lnTo>
                <a:lnTo>
                  <a:pt x="1112519" y="4027931"/>
                </a:lnTo>
                <a:lnTo>
                  <a:pt x="1051559" y="4034027"/>
                </a:lnTo>
                <a:lnTo>
                  <a:pt x="1005839" y="4037075"/>
                </a:lnTo>
                <a:lnTo>
                  <a:pt x="960119" y="4034027"/>
                </a:lnTo>
                <a:lnTo>
                  <a:pt x="914399" y="4026407"/>
                </a:lnTo>
                <a:lnTo>
                  <a:pt x="868679" y="4014215"/>
                </a:lnTo>
                <a:lnTo>
                  <a:pt x="822959" y="3997451"/>
                </a:lnTo>
                <a:lnTo>
                  <a:pt x="777239" y="3976115"/>
                </a:lnTo>
                <a:lnTo>
                  <a:pt x="731519" y="3950207"/>
                </a:lnTo>
                <a:lnTo>
                  <a:pt x="685799" y="3919727"/>
                </a:lnTo>
                <a:lnTo>
                  <a:pt x="640079" y="3884675"/>
                </a:lnTo>
                <a:lnTo>
                  <a:pt x="594359" y="3845051"/>
                </a:lnTo>
                <a:lnTo>
                  <a:pt x="563879" y="3802379"/>
                </a:lnTo>
                <a:lnTo>
                  <a:pt x="518159" y="3755135"/>
                </a:lnTo>
                <a:lnTo>
                  <a:pt x="487679" y="3703319"/>
                </a:lnTo>
                <a:lnTo>
                  <a:pt x="441959" y="3648455"/>
                </a:lnTo>
                <a:lnTo>
                  <a:pt x="411479" y="3589019"/>
                </a:lnTo>
                <a:lnTo>
                  <a:pt x="365759" y="3526535"/>
                </a:lnTo>
                <a:lnTo>
                  <a:pt x="335279" y="3461003"/>
                </a:lnTo>
                <a:lnTo>
                  <a:pt x="304799" y="3392423"/>
                </a:lnTo>
                <a:lnTo>
                  <a:pt x="243839" y="3244595"/>
                </a:lnTo>
                <a:lnTo>
                  <a:pt x="213359" y="3165347"/>
                </a:lnTo>
                <a:lnTo>
                  <a:pt x="198119" y="3084575"/>
                </a:lnTo>
                <a:lnTo>
                  <a:pt x="167639" y="3000755"/>
                </a:lnTo>
                <a:lnTo>
                  <a:pt x="152399" y="2915411"/>
                </a:lnTo>
                <a:lnTo>
                  <a:pt x="121919" y="2827019"/>
                </a:lnTo>
                <a:lnTo>
                  <a:pt x="76199" y="2548127"/>
                </a:lnTo>
                <a:lnTo>
                  <a:pt x="76199" y="2450591"/>
                </a:lnTo>
                <a:lnTo>
                  <a:pt x="60959" y="2351531"/>
                </a:lnTo>
                <a:lnTo>
                  <a:pt x="60959" y="2252471"/>
                </a:lnTo>
                <a:lnTo>
                  <a:pt x="45719" y="2150363"/>
                </a:lnTo>
                <a:lnTo>
                  <a:pt x="45719" y="2746247"/>
                </a:lnTo>
                <a:lnTo>
                  <a:pt x="76199" y="2839211"/>
                </a:lnTo>
                <a:lnTo>
                  <a:pt x="106679" y="3017519"/>
                </a:lnTo>
                <a:lnTo>
                  <a:pt x="137159" y="3102863"/>
                </a:lnTo>
                <a:lnTo>
                  <a:pt x="167639" y="3185159"/>
                </a:lnTo>
                <a:lnTo>
                  <a:pt x="228599" y="3342131"/>
                </a:lnTo>
                <a:lnTo>
                  <a:pt x="259079" y="3416807"/>
                </a:lnTo>
                <a:lnTo>
                  <a:pt x="320039" y="3555491"/>
                </a:lnTo>
                <a:lnTo>
                  <a:pt x="350519" y="3619499"/>
                </a:lnTo>
                <a:lnTo>
                  <a:pt x="396239" y="3680459"/>
                </a:lnTo>
                <a:lnTo>
                  <a:pt x="441959" y="3738371"/>
                </a:lnTo>
                <a:lnTo>
                  <a:pt x="472439" y="3791711"/>
                </a:lnTo>
                <a:lnTo>
                  <a:pt x="518159" y="3842003"/>
                </a:lnTo>
                <a:lnTo>
                  <a:pt x="563879" y="3887723"/>
                </a:lnTo>
                <a:lnTo>
                  <a:pt x="609599" y="3928871"/>
                </a:lnTo>
                <a:lnTo>
                  <a:pt x="655319" y="3966971"/>
                </a:lnTo>
                <a:lnTo>
                  <a:pt x="701039" y="3998975"/>
                </a:lnTo>
                <a:lnTo>
                  <a:pt x="746759" y="4027931"/>
                </a:lnTo>
                <a:lnTo>
                  <a:pt x="807719" y="4050791"/>
                </a:lnTo>
                <a:lnTo>
                  <a:pt x="853439" y="4069079"/>
                </a:lnTo>
                <a:lnTo>
                  <a:pt x="899159" y="4082795"/>
                </a:lnTo>
                <a:lnTo>
                  <a:pt x="960119" y="4090415"/>
                </a:lnTo>
                <a:lnTo>
                  <a:pt x="1005839" y="4093463"/>
                </a:lnTo>
                <a:lnTo>
                  <a:pt x="1066799" y="4090415"/>
                </a:lnTo>
                <a:lnTo>
                  <a:pt x="1127759" y="4082795"/>
                </a:lnTo>
                <a:lnTo>
                  <a:pt x="1173479" y="4069079"/>
                </a:lnTo>
                <a:lnTo>
                  <a:pt x="1280159" y="4026407"/>
                </a:lnTo>
                <a:lnTo>
                  <a:pt x="1325879" y="3997451"/>
                </a:lnTo>
                <a:lnTo>
                  <a:pt x="1371599" y="3965447"/>
                </a:lnTo>
                <a:lnTo>
                  <a:pt x="1417319" y="3927347"/>
                </a:lnTo>
                <a:lnTo>
                  <a:pt x="1463039" y="3886199"/>
                </a:lnTo>
                <a:lnTo>
                  <a:pt x="1508759" y="3840479"/>
                </a:lnTo>
                <a:lnTo>
                  <a:pt x="1554479" y="3790187"/>
                </a:lnTo>
                <a:lnTo>
                  <a:pt x="1584959" y="3736847"/>
                </a:lnTo>
                <a:lnTo>
                  <a:pt x="1630679" y="3678935"/>
                </a:lnTo>
                <a:lnTo>
                  <a:pt x="1661159" y="3617975"/>
                </a:lnTo>
                <a:lnTo>
                  <a:pt x="1706879" y="3553967"/>
                </a:lnTo>
                <a:lnTo>
                  <a:pt x="1737359" y="3486911"/>
                </a:lnTo>
                <a:lnTo>
                  <a:pt x="1767839" y="3415283"/>
                </a:lnTo>
                <a:lnTo>
                  <a:pt x="1828799" y="3264407"/>
                </a:lnTo>
                <a:lnTo>
                  <a:pt x="1889759" y="3101339"/>
                </a:lnTo>
                <a:lnTo>
                  <a:pt x="1904999" y="3015995"/>
                </a:lnTo>
                <a:lnTo>
                  <a:pt x="1935479" y="2927603"/>
                </a:lnTo>
                <a:lnTo>
                  <a:pt x="1981199" y="26517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80583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2740" y="143135"/>
            <a:ext cx="7772400" cy="1080101"/>
          </a:xfrm>
        </p:spPr>
        <p:txBody>
          <a:bodyPr/>
          <a:lstStyle/>
          <a:p>
            <a:r>
              <a:rPr lang="ru-RU" sz="3000" b="1">
                <a:latin typeface="Arial" panose="020b0604020202020204" pitchFamily="34" charset="0"/>
                <a:cs typeface="Arial" panose="020b0604020202020204" pitchFamily="34" charset="0"/>
              </a:rPr>
              <a:t>Газовые генераторы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>
                <a:latin typeface="Arial" panose="020b0604020202020204" pitchFamily="34" charset="0"/>
                <a:cs typeface="Arial" panose="020b0604020202020204" pitchFamily="34" charset="0"/>
              </a:rPr>
              <a:t>серии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GGW </a:t>
            </a:r>
            <a:br>
              <a:rPr lang="ru-RU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ESP &amp; PRP</a:t>
            </a:r>
            <a:r>
              <a:rPr lang="ru-RU" sz="30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4184" y="2164926"/>
            <a:ext cx="6356329" cy="352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7517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Линейка газовых генераторов</a:t>
            </a:r>
            <a:r>
              <a:rPr lang="en-US" sz="2400"/>
              <a:t> GGW (ESP&amp;PRP)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0" y="5155893"/>
            <a:ext cx="8747393" cy="1388126"/>
          </a:xfrm>
          <a:prstGeom prst="rightArrow">
            <a:avLst>
              <a:gd name="adj1" fmla="val 50000"/>
              <a:gd name="adj2" fmla="val 57143"/>
            </a:avLst>
          </a:prstGeom>
          <a:gradFill flip="none" rotWithShape="1">
            <a:gsLst>
              <a:gs pos="0">
                <a:srgbClr val="C0CE0A">
                  <a:lumMod val="67000"/>
                </a:srgbClr>
              </a:gs>
              <a:gs pos="48000">
                <a:srgbClr val="C0CE0A">
                  <a:lumMod val="97000"/>
                  <a:lumOff val="3000"/>
                </a:srgbClr>
              </a:gs>
              <a:gs pos="100000">
                <a:srgbClr val="C0CE0A">
                  <a:lumMod val="60000"/>
                  <a:lumOff val="40000"/>
                </a:srgb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cmontana\Pictures\GGW1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0456" y1="39052" x2="19619" y2="39788"/>
                        <a14:backgroundMark x1="24709" y1="72467" x2="24430" y2="73448"/>
                        <a14:backgroundMark x1="24709" y1="68137" x2="24570" y2="69077"/>
                        <a14:backgroundMark x1="20456" y1="72712" x2="20456" y2="72712"/>
                        <a14:backgroundMark x1="20851" y1="68587" x2="20316" y2="68587"/>
                        <a14:backgroundMark x1="48698" y1="32516" x2="48907" y2="33619"/>
                        <a14:backgroundMark x1="39493" y1="30147" x2="39609" y2="31618"/>
                        <a14:backgroundMark x1="37634" y1="25817" x2="37541" y2="26348"/>
                        <a14:backgroundMark x1="53138" y1="42688" x2="53556" y2="42851"/>
                        <a14:backgroundMark x1="57276" y1="45792" x2="57276" y2="46855"/>
                        <a14:backgroundMark x1="24314" y1="29616" x2="25035" y2="30719"/>
                      </a14:backgroundRemoval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467" y="5147405"/>
            <a:ext cx="2026044" cy="11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4" b="86094" l="3273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30" y="4897780"/>
            <a:ext cx="2848941" cy="1899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59" y="4478349"/>
            <a:ext cx="3150110" cy="210007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29285"/>
              </p:ext>
            </p:extLst>
          </p:nvPr>
        </p:nvGraphicFramePr>
        <p:xfrm>
          <a:off x="530467" y="1167606"/>
          <a:ext cx="2201975" cy="3566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6016">
                  <a:extLst>
                    <a:ext uri="{9D8B030D-6E8A-4147-A177-3AD203B41FA5}">
                      <a16:colId xmlns:a16="http://schemas.microsoft.com/office/drawing/2014/main" val="1885474680"/>
                    </a:ext>
                  </a:extLst>
                </a:gridCol>
                <a:gridCol w="985959">
                  <a:extLst>
                    <a:ext uri="{9D8B030D-6E8A-4147-A177-3AD203B41FA5}">
                      <a16:colId xmlns:a16="http://schemas.microsoft.com/office/drawing/2014/main" val="3210400487"/>
                    </a:ext>
                  </a:extLst>
                </a:gridCol>
              </a:tblGrid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</a:t>
                      </a:r>
                      <a:r>
                        <a:rPr lang="it-IT" sz="1400" baseline="0"/>
                        <a:t> </a:t>
                      </a:r>
                      <a:r>
                        <a:rPr lang="it-IT" sz="1400" baseline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400" baseline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it-IT" sz="1400" baseline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baseline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США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ТОПЛИВО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87712"/>
                  </a:ext>
                </a:extLst>
              </a:tr>
              <a:tr h="278218">
                <a:tc>
                  <a:txBody>
                    <a:bodyPr/>
                    <a:lstStyle/>
                    <a:p>
                      <a:r>
                        <a:rPr lang="it-IT" sz="1400"/>
                        <a:t>GGW50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867272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GGW70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4720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GGW100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422186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GGW130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3895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GGW150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01196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GGW200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583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GGW275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61352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GGW350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157930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GGW400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03066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GGW500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369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55983"/>
              </p:ext>
            </p:extLst>
          </p:nvPr>
        </p:nvGraphicFramePr>
        <p:xfrm>
          <a:off x="3499580" y="1167606"/>
          <a:ext cx="2201974" cy="1737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6016">
                  <a:extLst>
                    <a:ext uri="{9D8B030D-6E8A-4147-A177-3AD203B41FA5}">
                      <a16:colId xmlns:a16="http://schemas.microsoft.com/office/drawing/2014/main" val="1885474680"/>
                    </a:ext>
                  </a:extLst>
                </a:gridCol>
                <a:gridCol w="985958">
                  <a:extLst>
                    <a:ext uri="{9D8B030D-6E8A-4147-A177-3AD203B41FA5}">
                      <a16:colId xmlns:a16="http://schemas.microsoft.com/office/drawing/2014/main" val="3210400487"/>
                    </a:ext>
                  </a:extLst>
                </a:gridCol>
              </a:tblGrid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</a:t>
                      </a:r>
                      <a:r>
                        <a:rPr lang="it-IT" sz="1400" baseline="0"/>
                        <a:t> </a:t>
                      </a:r>
                      <a:r>
                        <a:rPr lang="it-IT" sz="1400" baseline="0">
                          <a:solidFill>
                            <a:srgbClr val="FF0000"/>
                          </a:solidFill>
                        </a:rPr>
                        <a:t>EU</a:t>
                      </a:r>
                      <a:br>
                        <a:rPr lang="it-IT" sz="1400" baseline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400" baseline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ИТАЛИЯ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ТОПЛИВО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87712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GGW200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583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GGW300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157930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GGW400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03066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GGW500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369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1996" y="643027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0073" y="64277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ru-RU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4062" y="642774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chemeClr val="bg1">
                    <a:lumMod val="50000"/>
                  </a:schemeClr>
                </a:solidFill>
              </a:rPr>
              <a:t>2019/2020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45921"/>
              </p:ext>
            </p:extLst>
          </p:nvPr>
        </p:nvGraphicFramePr>
        <p:xfrm>
          <a:off x="6530375" y="1167606"/>
          <a:ext cx="2258621" cy="29565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247299">
                  <a:extLst>
                    <a:ext uri="{9D8B030D-6E8A-4147-A177-3AD203B41FA5}">
                      <a16:colId xmlns:a16="http://schemas.microsoft.com/office/drawing/2014/main" val="1885474680"/>
                    </a:ext>
                  </a:extLst>
                </a:gridCol>
                <a:gridCol w="1011322">
                  <a:extLst>
                    <a:ext uri="{9D8B030D-6E8A-4147-A177-3AD203B41FA5}">
                      <a16:colId xmlns:a16="http://schemas.microsoft.com/office/drawing/2014/main" val="3210400487"/>
                    </a:ext>
                  </a:extLst>
                </a:gridCol>
              </a:tblGrid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</a:t>
                      </a:r>
                      <a:r>
                        <a:rPr lang="it-IT" sz="1400" baseline="0"/>
                        <a:t> </a:t>
                      </a:r>
                      <a:endParaRPr lang="ru-RU" sz="1400" baseline="0"/>
                    </a:p>
                    <a:p>
                      <a:r>
                        <a:rPr lang="ru-RU" sz="1400" baseline="0"/>
                        <a:t>ИТАЛИЯ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CE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ТОПЛИВО</a:t>
                      </a:r>
                      <a:endParaRPr lang="en-US" sz="1400"/>
                    </a:p>
                  </a:txBody>
                  <a:tcPr>
                    <a:solidFill>
                      <a:srgbClr val="C0CE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87712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GGW50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8517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GGW70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67746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GGW100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6331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GGW130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14513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/>
                        <a:t>GGW150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LP/NG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61510"/>
                  </a:ext>
                </a:extLst>
              </a:tr>
              <a:tr h="21481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/>
                        <a:t>…</a:t>
                      </a:r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22754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GGW625</a:t>
                      </a:r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NG</a:t>
                      </a:r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583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GGW750</a:t>
                      </a:r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NG</a:t>
                      </a:r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157930"/>
                  </a:ext>
                </a:extLst>
              </a:tr>
            </a:tbl>
          </a:graphicData>
        </a:graphic>
      </p:graphicFrame>
      <p:cxnSp>
        <p:nvCxnSpPr>
          <p:cNvPr id="6" name="Elbow Connector 5"/>
          <p:cNvCxnSpPr/>
          <p:nvPr/>
        </p:nvCxnSpPr>
        <p:spPr>
          <a:xfrm>
            <a:off x="4658842" y="2902089"/>
            <a:ext cx="1838325" cy="44658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939774-C158-4E93-89AA-4EA2B6C02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793" y="4485690"/>
            <a:ext cx="1751926" cy="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53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72303-CCDD-4C38-A565-747EA2A6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80" y="3805515"/>
            <a:ext cx="5068641" cy="22357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28" y="1184650"/>
            <a:ext cx="8682693" cy="403688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/>
              <a:t>Конфигурируемая генераторная установка, </a:t>
            </a:r>
            <a:r>
              <a:rPr lang="ru-RU" sz="1600" b="1"/>
              <a:t>много опций</a:t>
            </a:r>
            <a:endParaRPr lang="en-US" sz="1600" b="1"/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/>
              <a:t>В соответствии с </a:t>
            </a:r>
            <a:r>
              <a:rPr lang="en-US" sz="1600"/>
              <a:t>ISO </a:t>
            </a:r>
            <a:r>
              <a:rPr lang="ru-RU" sz="1600"/>
              <a:t>категории исполнения</a:t>
            </a:r>
            <a:r>
              <a:rPr lang="en-US" sz="1600"/>
              <a:t> </a:t>
            </a:r>
            <a:r>
              <a:rPr lang="en-US" sz="1600" b="1"/>
              <a:t>ESP</a:t>
            </a:r>
            <a:r>
              <a:rPr lang="ru-RU" sz="1600" b="1"/>
              <a:t>, </a:t>
            </a:r>
            <a:r>
              <a:rPr lang="en-US" sz="1600" b="1"/>
              <a:t>PRP</a:t>
            </a:r>
            <a:r>
              <a:rPr lang="ru-RU" sz="1600" b="1"/>
              <a:t> и </a:t>
            </a:r>
            <a:r>
              <a:rPr lang="en-US" sz="1600" b="1"/>
              <a:t>COP</a:t>
            </a:r>
            <a:endParaRPr lang="en-US" sz="1600"/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/>
              <a:t>10 сек. на запуск </a:t>
            </a:r>
            <a:r>
              <a:rPr lang="en-US" sz="1600"/>
              <a:t>(NFPA110 </a:t>
            </a:r>
            <a:r>
              <a:rPr lang="ru-RU" sz="1600"/>
              <a:t>или другие стандарты</a:t>
            </a:r>
            <a:r>
              <a:rPr lang="en-US" sz="1600"/>
              <a:t>)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/>
              <a:t>Двигатели GENERAC</a:t>
            </a:r>
            <a:r>
              <a:rPr lang="en-US" sz="1600"/>
              <a:t> &amp; MAN</a:t>
            </a:r>
            <a:r>
              <a:rPr lang="ru-RU" sz="1600"/>
              <a:t> с искровым зажиганием Природный газ / Сжиженный газ, работающие на низком давлении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/>
              <a:t>Контрольная панель </a:t>
            </a:r>
            <a:r>
              <a:rPr lang="en-US" sz="1600"/>
              <a:t>PRAMAC </a:t>
            </a:r>
            <a:r>
              <a:rPr lang="en-US" sz="1600" b="1"/>
              <a:t>Power Zone</a:t>
            </a:r>
            <a:endParaRPr lang="ru-RU" sz="1600" b="1"/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/>
              <a:t>Генератор, рассчитанный на температуру 125° С при температуре окружающей среды 40° С.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/>
              <a:t>4</a:t>
            </a:r>
            <a:r>
              <a:rPr lang="ru-RU" sz="1600"/>
              <a:t> варианта исполнения кожуха</a:t>
            </a:r>
            <a:endParaRPr lang="en-US" sz="1600"/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>
                <a:hlinkClick r:id="rId4"/>
              </a:rPr>
              <a:t>https://www.pramac.com/gas</a:t>
            </a:r>
            <a:r>
              <a:rPr lang="en-US" sz="1600"/>
              <a:t> 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E2E55D-3799-4ABB-8DA0-A0731A8B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92" y="203257"/>
            <a:ext cx="7886700" cy="946734"/>
          </a:xfrm>
        </p:spPr>
        <p:txBody>
          <a:bodyPr anchor="t"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Промышленные газовые генераторы </a:t>
            </a:r>
            <a:b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серии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GGW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FDE479-7F3C-4C7C-9731-C66982CE6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2615" r="662" b="14977"/>
          <a:stretch>
            <a:fillRect/>
          </a:stretch>
        </p:blipFill>
        <p:spPr>
          <a:xfrm>
            <a:off x="344024" y="4652928"/>
            <a:ext cx="3185260" cy="15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487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Промышленные газовые генераторы </a:t>
            </a:r>
            <a:br>
              <a:rPr lang="ru-RU" sz="2400"/>
            </a:br>
            <a:r>
              <a:rPr lang="ru-RU" sz="2400"/>
              <a:t>серии </a:t>
            </a:r>
            <a:r>
              <a:rPr lang="en-US" sz="2400"/>
              <a:t>GGW</a:t>
            </a:r>
            <a:endParaRPr lang="en-US"/>
          </a:p>
        </p:txBody>
      </p:sp>
      <p:sp>
        <p:nvSpPr>
          <p:cNvPr id="16" name="Segnaposto contenuto 5"/>
          <p:cNvSpPr>
            <a:spLocks noGrp="1"/>
          </p:cNvSpPr>
          <p:nvPr>
            <p:ph sz="quarter" idx="12"/>
          </p:nvPr>
        </p:nvSpPr>
        <p:spPr>
          <a:xfrm>
            <a:off x="90488" y="1146175"/>
            <a:ext cx="8963025" cy="24923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/>
              <a:t>ГЕНЕРАТОРЫ ЕРОПЕЙСКОГО ПРОИЗВОДСТВА</a:t>
            </a:r>
            <a:endParaRPr lang="en-US" sz="240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/>
              <a:t>Сделано в Италии, соответствует CE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/>
              <a:t>Моделируемые</a:t>
            </a:r>
            <a:r>
              <a:rPr lang="en-US" sz="1600"/>
              <a:t> </a:t>
            </a:r>
            <a:r>
              <a:rPr lang="ru-RU" sz="1600"/>
              <a:t>генераторы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/>
              <a:t>Выбор дополнительных функций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/>
              <a:t>Техническая документация по запросу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/>
              <a:t>Газовые двигатели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/>
              <a:t>MECCALTE генераторы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/>
              <a:t>Контролеры управления Power Zone</a:t>
            </a:r>
            <a:endParaRPr lang="en-US" sz="16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94" b="86094" l="3273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32" y="1374775"/>
            <a:ext cx="3884982" cy="2589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33827"/>
            <a:ext cx="3200400" cy="2133600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F6585A4A-4DE9-44AE-AEC4-E1E73F8C3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36180"/>
              </p:ext>
            </p:extLst>
          </p:nvPr>
        </p:nvGraphicFramePr>
        <p:xfrm>
          <a:off x="372825" y="3964763"/>
          <a:ext cx="5184216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543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МОДЕЛЬ</a:t>
                      </a:r>
                      <a:endParaRPr lang="en-US" sz="14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МОЩНОСТЬ</a:t>
                      </a:r>
                      <a:r>
                        <a:rPr lang="en-US" sz="1400" b="1" baseline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(PRP)</a:t>
                      </a:r>
                      <a:endParaRPr lang="en-US" sz="14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ДВИГАТЕЛЬ</a:t>
                      </a:r>
                      <a:endParaRPr lang="en-US" sz="14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en-US" sz="14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8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GGW</a:t>
                      </a:r>
                      <a:r>
                        <a:rPr lang="en-US" sz="1400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en-US" sz="1400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ru-RU" sz="140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144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кВт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(50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Гц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i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14.2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01818"/>
                  </a:ext>
                </a:extLst>
              </a:tr>
              <a:tr h="40678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GGW</a:t>
                      </a:r>
                      <a:r>
                        <a:rPr lang="en-US" sz="1400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en-US" sz="1400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270</a:t>
                      </a:r>
                      <a:r>
                        <a:rPr lang="ru-RU" sz="140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216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кВт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(50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Гц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i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14.2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78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GGW</a:t>
                      </a:r>
                      <a:r>
                        <a:rPr lang="en-US" sz="1400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400</a:t>
                      </a:r>
                      <a:r>
                        <a:rPr lang="en-US" sz="1400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360</a:t>
                      </a:r>
                      <a:r>
                        <a:rPr lang="ru-RU" sz="140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288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кВт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(50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Гц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i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21.9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78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GGW</a:t>
                      </a:r>
                      <a:r>
                        <a:rPr lang="en-US" sz="1400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en-US" sz="1400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400</a:t>
                      </a:r>
                      <a:r>
                        <a:rPr lang="ru-RU" sz="140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360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кВт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(50</a:t>
                      </a:r>
                      <a:r>
                        <a:rPr lang="ru-RU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Гц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i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25.8</a:t>
                      </a:r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72749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46" y="325987"/>
            <a:ext cx="7886700" cy="588018"/>
          </a:xfrm>
        </p:spPr>
        <p:txBody>
          <a:bodyPr anchor="t"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Применяемые технологии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413" y="3170880"/>
            <a:ext cx="3998912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83275" y="1197618"/>
            <a:ext cx="3260725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cap="small"/>
              <a:t>Специальные </a:t>
            </a:r>
            <a:r>
              <a:rPr lang="ru-RU" sz="2400" b="1" kern="0" cap="small"/>
              <a:t>Кожухи</a:t>
            </a:r>
            <a:endParaRPr lang="en-US" b="1" kern="0" cap="small"/>
          </a:p>
          <a:p>
            <a:pPr marL="182880" eaLnBrk="1" fontAlgn="auto" hangingPunct="1">
              <a:spcBef>
                <a:spcPct val="0"/>
              </a:spcBef>
              <a:spcAft>
                <a:spcPct val="0"/>
              </a:spcAft>
              <a:buClr>
                <a:srgbClr val="DD6E18"/>
              </a:buClr>
              <a:buFont typeface="Arial" panose="020b0604020202020204" pitchFamily="34" charset="0"/>
              <a:buChar char="•"/>
              <a:defRPr/>
            </a:pPr>
            <a:r>
              <a:rPr lang="ru-RU" sz="1100" kern="0">
                <a:solidFill>
                  <a:prstClr val="black"/>
                </a:solidFill>
              </a:rPr>
              <a:t> Самонесущие, смонтированные на раме, надежные конструкции, удобные в сервисном обслуживании</a:t>
            </a:r>
          </a:p>
          <a:p>
            <a:pPr marL="182880" eaLnBrk="1" fontAlgn="auto" hangingPunct="1">
              <a:spcBef>
                <a:spcPct val="0"/>
              </a:spcBef>
              <a:spcAft>
                <a:spcPct val="0"/>
              </a:spcAft>
              <a:buClr>
                <a:srgbClr val="DD6E18"/>
              </a:buClr>
              <a:buFont typeface="Arial" panose="020b0604020202020204" pitchFamily="34" charset="0"/>
              <a:buChar char="•"/>
              <a:defRPr/>
            </a:pPr>
            <a:r>
              <a:rPr lang="ru-RU" sz="1100" kern="0">
                <a:solidFill>
                  <a:prstClr val="black"/>
                </a:solidFill>
              </a:rPr>
              <a:t> Процесс порошковой окраски оцинкованной стали</a:t>
            </a:r>
            <a:endParaRPr lang="en-US" sz="1100" kern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659" y="1197618"/>
            <a:ext cx="38862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/>
              <a:t>Газовые </a:t>
            </a:r>
            <a:r>
              <a:rPr lang="ru-RU" sz="2400" b="1" kern="0"/>
              <a:t>Двигатели</a:t>
            </a:r>
            <a:endParaRPr lang="en-US" sz="2400" b="1" kern="0"/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kern="0">
                <a:solidFill>
                  <a:prstClr val="black"/>
                </a:solidFill>
              </a:rPr>
              <a:t>Производим двигатели с искровым зажиганием (GAS), которые обеспечивают нашим клиентам наилучшую производительность и долговечность.</a:t>
            </a:r>
            <a:endParaRPr lang="en-US" sz="1100" kern="0">
              <a:solidFill>
                <a:prstClr val="black"/>
              </a:solidFill>
            </a:endParaRPr>
          </a:p>
          <a:p>
            <a:pPr marL="182880" lvl="1" eaLnBrk="1" fontAlgn="auto" hangingPunct="1">
              <a:spcBef>
                <a:spcPct val="0"/>
              </a:spcBef>
              <a:spcAft>
                <a:spcPct val="0"/>
              </a:spcAft>
              <a:buClr>
                <a:srgbClr val="DD6E18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>
                <a:solidFill>
                  <a:prstClr val="black"/>
                </a:solidFill>
              </a:rPr>
              <a:t> </a:t>
            </a:r>
            <a:r>
              <a:rPr lang="ru-RU" sz="1100" kern="0">
                <a:solidFill>
                  <a:prstClr val="black"/>
                </a:solidFill>
              </a:rPr>
              <a:t>Газовые двигатели </a:t>
            </a:r>
            <a:r>
              <a:rPr lang="en-US" sz="1100" kern="0">
                <a:solidFill>
                  <a:prstClr val="black"/>
                </a:solidFill>
              </a:rPr>
              <a:t>(14.2L, 21.9L, 25.8L)</a:t>
            </a:r>
            <a:endParaRPr lang="en-US" sz="1100" b="1" u="sng" kern="0">
              <a:solidFill>
                <a:srgbClr val="9BBB59">
                  <a:lumMod val="50000"/>
                </a:srgbClr>
              </a:solidFill>
            </a:endParaRPr>
          </a:p>
          <a:p>
            <a:pPr marL="182880" lvl="1" eaLnBrk="1" fontAlgn="auto" hangingPunct="1">
              <a:spcBef>
                <a:spcPct val="0"/>
              </a:spcBef>
              <a:spcAft>
                <a:spcPct val="0"/>
              </a:spcAft>
              <a:buClr>
                <a:srgbClr val="DD6E18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>
                <a:solidFill>
                  <a:prstClr val="black"/>
                </a:solidFill>
              </a:rPr>
              <a:t> </a:t>
            </a:r>
            <a:r>
              <a:rPr lang="ru-RU" sz="1100" kern="0">
                <a:solidFill>
                  <a:prstClr val="black"/>
                </a:solidFill>
              </a:rPr>
              <a:t>Инженерия</a:t>
            </a:r>
            <a:endParaRPr lang="en-US" sz="1100" kern="0">
              <a:solidFill>
                <a:prstClr val="black"/>
              </a:solidFill>
            </a:endParaRPr>
          </a:p>
          <a:p>
            <a:pPr marL="182880" lvl="1" eaLnBrk="1" fontAlgn="auto" hangingPunct="1">
              <a:spcBef>
                <a:spcPct val="0"/>
              </a:spcBef>
              <a:spcAft>
                <a:spcPct val="0"/>
              </a:spcAft>
              <a:buClr>
                <a:srgbClr val="DD6E18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>
                <a:solidFill>
                  <a:prstClr val="black"/>
                </a:solidFill>
              </a:rPr>
              <a:t> </a:t>
            </a:r>
            <a:r>
              <a:rPr lang="ru-RU" sz="1100" kern="0">
                <a:solidFill>
                  <a:prstClr val="black"/>
                </a:solidFill>
              </a:rPr>
              <a:t>Сборка и тестирование</a:t>
            </a:r>
            <a:endParaRPr lang="en-US" sz="1100" ker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3064518"/>
            <a:ext cx="23622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cap="small"/>
              <a:t>Системы </a:t>
            </a:r>
            <a:r>
              <a:rPr lang="ru-RU" sz="2000" b="1" kern="0" cap="small"/>
              <a:t>Управления</a:t>
            </a:r>
            <a:endParaRPr lang="en-US" sz="1600" b="1" kern="0" cap="small"/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kern="0">
                <a:solidFill>
                  <a:prstClr val="black"/>
                </a:solidFill>
              </a:rPr>
              <a:t>Основные ошибки</a:t>
            </a:r>
            <a:r>
              <a:rPr lang="en-US" sz="1100" kern="0">
                <a:solidFill>
                  <a:prstClr val="black"/>
                </a:solidFill>
              </a:rPr>
              <a:t>/auto</a:t>
            </a:r>
            <a:r>
              <a:rPr lang="ru-RU" sz="1100" kern="0">
                <a:solidFill>
                  <a:prstClr val="black"/>
                </a:solidFill>
              </a:rPr>
              <a:t> запуск</a:t>
            </a:r>
            <a:endParaRPr lang="en-US" sz="1100" kern="0">
              <a:solidFill>
                <a:prstClr val="black"/>
              </a:solidFill>
            </a:endParaRPr>
          </a:p>
          <a:p>
            <a:pPr marL="230188" indent="-119063" eaLnBrk="1" fontAlgn="auto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0" kern="0">
                <a:solidFill>
                  <a:prstClr val="black"/>
                </a:solidFill>
              </a:rPr>
              <a:t>Удаленный мониторинг</a:t>
            </a:r>
            <a:endParaRPr lang="en-US" sz="1100" kern="0">
              <a:solidFill>
                <a:prstClr val="black"/>
              </a:solidFill>
            </a:endParaRPr>
          </a:p>
          <a:p>
            <a:pPr marL="230188" indent="-119063" eaLnBrk="1" fontAlgn="auto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0" kern="0">
                <a:solidFill>
                  <a:prstClr val="black"/>
                </a:solidFill>
              </a:rPr>
              <a:t>Параллельная работа</a:t>
            </a:r>
            <a:endParaRPr lang="en-US" sz="1100" kern="0">
              <a:solidFill>
                <a:prstClr val="black"/>
              </a:solidFill>
            </a:endParaRPr>
          </a:p>
          <a:p>
            <a:pPr marL="230188" indent="-119063" eaLnBrk="1" fontAlgn="auto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0" kern="0">
                <a:solidFill>
                  <a:prstClr val="black"/>
                </a:solidFill>
              </a:rPr>
              <a:t>Автоматический ввод резерва </a:t>
            </a:r>
            <a:r>
              <a:rPr lang="en-US" sz="1100" kern="0">
                <a:solidFill>
                  <a:prstClr val="black"/>
                </a:solidFill>
              </a:rPr>
              <a:t>(LTS)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727700" y="3226443"/>
            <a:ext cx="990600" cy="0"/>
          </a:xfrm>
          <a:prstGeom prst="line">
            <a:avLst/>
          </a:prstGeom>
          <a:gradFill rotWithShape="0">
            <a:gsLst>
              <a:gs pos="0">
                <a:srgbClr val="4F81BD"/>
              </a:gs>
              <a:gs pos="100000">
                <a:sysClr val="window" lastClr="FFFFFF"/>
              </a:gs>
            </a:gsLst>
            <a:lin ang="2700000" scaled="1"/>
          </a:gra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705600" y="3183580"/>
            <a:ext cx="0" cy="1295400"/>
          </a:xfrm>
          <a:prstGeom prst="line">
            <a:avLst/>
          </a:prstGeom>
          <a:gradFill rotWithShape="0">
            <a:gsLst>
              <a:gs pos="0">
                <a:srgbClr val="4F81BD"/>
              </a:gs>
              <a:gs pos="100000">
                <a:sysClr val="window" lastClr="FFFFFF"/>
              </a:gs>
            </a:gsLst>
            <a:lin ang="2700000" scaled="1"/>
          </a:gra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0" name="Oval 19"/>
          <p:cNvSpPr/>
          <p:nvPr/>
        </p:nvSpPr>
        <p:spPr bwMode="auto">
          <a:xfrm>
            <a:off x="3028950" y="3656655"/>
            <a:ext cx="400050" cy="347663"/>
          </a:xfrm>
          <a:prstGeom prst="ellipse">
            <a:avLst/>
          </a:prstGeom>
          <a:solidFill>
            <a:srgbClr val="FFFFFF">
              <a:alpha val="50196"/>
            </a:srgbClr>
          </a:solidFill>
          <a:ln w="28575" cap="flat" cmpd="sng" algn="ctr">
            <a:solidFill>
              <a:srgbClr val="D2E13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cxnSp>
        <p:nvCxnSpPr>
          <p:cNvPr id="21" name="Elbow Connector 32"/>
          <p:cNvCxnSpPr>
            <a:cxnSpLocks noChangeShapeType="1"/>
          </p:cNvCxnSpPr>
          <p:nvPr/>
        </p:nvCxnSpPr>
        <p:spPr bwMode="auto">
          <a:xfrm rot="10800000">
            <a:off x="1447800" y="2901005"/>
            <a:ext cx="1600200" cy="9302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D2E1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1173163" y="2750193"/>
            <a:ext cx="274637" cy="273050"/>
          </a:xfrm>
          <a:prstGeom prst="ellipse">
            <a:avLst/>
          </a:prstGeom>
          <a:solidFill>
            <a:srgbClr val="D2E13F"/>
          </a:solidFill>
          <a:ln w="28575" cap="flat" cmpd="sng" algn="ctr">
            <a:solidFill>
              <a:srgbClr val="D2E1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83225" y="2996255"/>
            <a:ext cx="400050" cy="347663"/>
          </a:xfrm>
          <a:prstGeom prst="ellipse">
            <a:avLst/>
          </a:prstGeom>
          <a:solidFill>
            <a:srgbClr val="FFFFFF">
              <a:alpha val="50196"/>
            </a:srgbClr>
          </a:solidFill>
          <a:ln w="28575" cap="flat" cmpd="sng" algn="ctr">
            <a:solidFill>
              <a:srgbClr val="D2E13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cxnSp>
        <p:nvCxnSpPr>
          <p:cNvPr id="24" name="Elbow Connector 35"/>
          <p:cNvCxnSpPr>
            <a:cxnSpLocks noChangeShapeType="1"/>
            <a:stCxn id="23" idx="2"/>
            <a:endCxn id="25" idx="2"/>
          </p:cNvCxnSpPr>
          <p:nvPr/>
        </p:nvCxnSpPr>
        <p:spPr bwMode="auto">
          <a:xfrm rot="10800000" flipH="1">
            <a:off x="5483225" y="2189805"/>
            <a:ext cx="225425" cy="979488"/>
          </a:xfrm>
          <a:prstGeom prst="bentConnector3">
            <a:avLst>
              <a:gd name="adj1" fmla="val -101199"/>
            </a:avLst>
          </a:prstGeom>
          <a:noFill/>
          <a:ln w="28575" algn="ctr">
            <a:solidFill>
              <a:srgbClr val="D2E1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24"/>
          <p:cNvSpPr/>
          <p:nvPr/>
        </p:nvSpPr>
        <p:spPr bwMode="auto">
          <a:xfrm>
            <a:off x="5708650" y="2053280"/>
            <a:ext cx="274638" cy="274638"/>
          </a:xfrm>
          <a:prstGeom prst="ellipse">
            <a:avLst/>
          </a:prstGeom>
          <a:solidFill>
            <a:srgbClr val="D2E13F"/>
          </a:solidFill>
          <a:ln w="28575" cap="flat" cmpd="sng" algn="ctr">
            <a:solidFill>
              <a:srgbClr val="D2E1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68863" y="3967805"/>
            <a:ext cx="400050" cy="346075"/>
          </a:xfrm>
          <a:prstGeom prst="ellipse">
            <a:avLst/>
          </a:prstGeom>
          <a:solidFill>
            <a:srgbClr val="FFFFFF">
              <a:alpha val="50196"/>
            </a:srgbClr>
          </a:solidFill>
          <a:ln w="28575" cap="flat" cmpd="sng" algn="ctr">
            <a:solidFill>
              <a:srgbClr val="D2E13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cxnSp>
        <p:nvCxnSpPr>
          <p:cNvPr id="27" name="Elbow Connector 38"/>
          <p:cNvCxnSpPr>
            <a:cxnSpLocks noChangeShapeType="1"/>
            <a:stCxn id="26" idx="6"/>
            <a:endCxn id="28" idx="2"/>
          </p:cNvCxnSpPr>
          <p:nvPr/>
        </p:nvCxnSpPr>
        <p:spPr bwMode="auto">
          <a:xfrm flipV="1">
            <a:off x="5268913" y="3961455"/>
            <a:ext cx="1208087" cy="179388"/>
          </a:xfrm>
          <a:prstGeom prst="bentConnector3">
            <a:avLst>
              <a:gd name="adj1" fmla="val 80551"/>
            </a:avLst>
          </a:prstGeom>
          <a:noFill/>
          <a:ln w="28575" algn="ctr">
            <a:solidFill>
              <a:srgbClr val="D2E1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6477000" y="3823343"/>
            <a:ext cx="274638" cy="274637"/>
          </a:xfrm>
          <a:prstGeom prst="ellipse">
            <a:avLst/>
          </a:prstGeom>
          <a:solidFill>
            <a:srgbClr val="D2E13F"/>
          </a:solidFill>
          <a:ln w="28575" cap="flat" cmpd="sng" algn="ctr">
            <a:solidFill>
              <a:srgbClr val="D2E1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600" y="4872680"/>
            <a:ext cx="37623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48703" y="5665123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kern="0">
                <a:solidFill>
                  <a:prstClr val="black"/>
                </a:solidFill>
              </a:rPr>
              <a:t>Стандартные функции и настраиваемые параметры </a:t>
            </a:r>
            <a:r>
              <a:rPr lang="ru-RU" sz="1200" kern="0">
                <a:solidFill>
                  <a:prstClr val="black"/>
                </a:solidFill>
              </a:rPr>
              <a:t>- Промышленные генераторы имеют много стандартных функций. Тем не менее, поскольку промышленные приложения требуют множества изменений, PRAMAC предварительно разработал многие из этих вариантов и превратил их в выбираемые параметры</a:t>
            </a:r>
            <a:endParaRPr lang="en-US" sz="1200" kern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8703" y="5476875"/>
            <a:ext cx="813332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5905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14DE795-A67B-4973-B343-2A271850011D}"/>
              </a:ext>
            </a:extLst>
          </p:cNvPr>
          <p:cNvSpPr txBox="1"/>
          <p:nvPr/>
        </p:nvSpPr>
        <p:spPr>
          <a:xfrm>
            <a:off x="337981" y="239939"/>
            <a:ext cx="78867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400" b="1"/>
              <a:t>Газовые двигатели</a:t>
            </a:r>
            <a:r>
              <a:rPr lang="en-US" sz="2400" b="1"/>
              <a:t> </a:t>
            </a:r>
            <a:r>
              <a:rPr lang="ru-RU" sz="2400" b="1"/>
              <a:t>собственного</a:t>
            </a:r>
            <a:r>
              <a:rPr lang="en-US" sz="2400" b="1"/>
              <a:t> </a:t>
            </a:r>
            <a:r>
              <a:rPr lang="ru-RU" sz="2400" b="1"/>
              <a:t>производства</a:t>
            </a:r>
            <a:endParaRPr lang="en-US" sz="2400" b="1"/>
          </a:p>
        </p:txBody>
      </p: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FEEF1C64-CDF2-4C41-8C98-2D17096EC91B}"/>
              </a:ext>
            </a:extLst>
          </p:cNvPr>
          <p:cNvSpPr txBox="1"/>
          <p:nvPr/>
        </p:nvSpPr>
        <p:spPr>
          <a:xfrm>
            <a:off x="3404687" y="2888308"/>
            <a:ext cx="448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/>
              <a:t>Автомобильный двигатель с искровым зажиганием (GAS) с жидкостным охлаждением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Спроектированы и  собраны в США</a:t>
            </a:r>
            <a:endParaRPr lang="it-IT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Компоненты автомобильной промышленности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Природный газ </a:t>
            </a:r>
            <a:r>
              <a:rPr lang="it-IT" sz="1600"/>
              <a:t>/ </a:t>
            </a:r>
            <a:r>
              <a:rPr lang="ru-RU" sz="1600"/>
              <a:t>Проран</a:t>
            </a:r>
            <a:endParaRPr lang="it-IT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Мощности </a:t>
            </a:r>
            <a:r>
              <a:rPr lang="it-IT" sz="1600"/>
              <a:t>50-150</a:t>
            </a:r>
            <a:r>
              <a:rPr lang="ru-RU" sz="1600" err="1"/>
              <a:t>кВА,</a:t>
            </a:r>
            <a:r>
              <a:rPr lang="it-IT" sz="1600"/>
              <a:t> 1500</a:t>
            </a:r>
            <a:r>
              <a:rPr lang="ru-RU" sz="1600"/>
              <a:t> об./мин.</a:t>
            </a:r>
            <a:endParaRPr lang="en-US" sz="1600"/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F814D875-1862-40FF-ABCC-C8133AC52104}"/>
              </a:ext>
            </a:extLst>
          </p:cNvPr>
          <p:cNvSpPr txBox="1"/>
          <p:nvPr/>
        </p:nvSpPr>
        <p:spPr>
          <a:xfrm>
            <a:off x="3393689" y="4667347"/>
            <a:ext cx="477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/>
              <a:t>Грузовые двигатели водяного охлаждения </a:t>
            </a:r>
            <a:r>
              <a:rPr lang="it-IT" sz="1600" b="1"/>
              <a:t>(GAS) Heavy-Duty</a:t>
            </a:r>
            <a:endParaRPr lang="it-IT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Спроектированы и  собраны в США</a:t>
            </a:r>
            <a:endParaRPr lang="it-IT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Компоненты автомобильной промышленности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/>
              <a:t>Природный газ</a:t>
            </a:r>
            <a:endParaRPr lang="it-IT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Мощности </a:t>
            </a:r>
            <a:r>
              <a:rPr lang="it-IT" sz="1600"/>
              <a:t>300-400-500</a:t>
            </a:r>
            <a:r>
              <a:rPr lang="ru-RU" sz="1600" err="1"/>
              <a:t>кВА,</a:t>
            </a:r>
            <a:r>
              <a:rPr lang="it-IT" sz="1600"/>
              <a:t> 1500</a:t>
            </a:r>
            <a:r>
              <a:rPr lang="ru-RU" sz="1600"/>
              <a:t> об./мин.</a:t>
            </a:r>
            <a:endParaRPr lang="en-US" sz="1600"/>
          </a:p>
        </p:txBody>
      </p:sp>
      <p:cxnSp>
        <p:nvCxnSpPr>
          <p:cNvPr id="7" name="Connettore diritto 10">
            <a:extLst>
              <a:ext uri="{FF2B5EF4-FFF2-40B4-BE49-F238E27FC236}">
                <a16:creationId xmlns:a16="http://schemas.microsoft.com/office/drawing/2014/main" id="{D299CCD5-033E-4BE3-93F7-A74C8D5B988E}"/>
              </a:ext>
            </a:extLst>
          </p:cNvPr>
          <p:cNvCxnSpPr/>
          <p:nvPr/>
        </p:nvCxnSpPr>
        <p:spPr>
          <a:xfrm flipH="1">
            <a:off x="2936378" y="1369604"/>
            <a:ext cx="0" cy="1220566"/>
          </a:xfrm>
          <a:prstGeom prst="line">
            <a:avLst/>
          </a:prstGeom>
          <a:ln w="76200">
            <a:solidFill>
              <a:srgbClr val="CBD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11">
            <a:extLst>
              <a:ext uri="{FF2B5EF4-FFF2-40B4-BE49-F238E27FC236}">
                <a16:creationId xmlns:a16="http://schemas.microsoft.com/office/drawing/2014/main" id="{7B2480E9-288E-4E83-B31D-D6B72EA71866}"/>
              </a:ext>
            </a:extLst>
          </p:cNvPr>
          <p:cNvCxnSpPr/>
          <p:nvPr/>
        </p:nvCxnSpPr>
        <p:spPr>
          <a:xfrm flipH="1">
            <a:off x="2936378" y="3038881"/>
            <a:ext cx="0" cy="1220566"/>
          </a:xfrm>
          <a:prstGeom prst="line">
            <a:avLst/>
          </a:prstGeom>
          <a:ln w="76200">
            <a:solidFill>
              <a:srgbClr val="CBD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12">
            <a:extLst>
              <a:ext uri="{FF2B5EF4-FFF2-40B4-BE49-F238E27FC236}">
                <a16:creationId xmlns:a16="http://schemas.microsoft.com/office/drawing/2014/main" id="{A118BE06-76BB-4BB9-B092-0DC039CC9557}"/>
              </a:ext>
            </a:extLst>
          </p:cNvPr>
          <p:cNvCxnSpPr/>
          <p:nvPr/>
        </p:nvCxnSpPr>
        <p:spPr>
          <a:xfrm flipH="1">
            <a:off x="2927566" y="4859231"/>
            <a:ext cx="0" cy="1220566"/>
          </a:xfrm>
          <a:prstGeom prst="line">
            <a:avLst/>
          </a:prstGeom>
          <a:ln w="76200">
            <a:solidFill>
              <a:srgbClr val="CBD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F44BB2-731F-4D40-89CD-70694033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7" y="1160214"/>
            <a:ext cx="2280260" cy="15145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DDD307-E936-4E07-A18E-AF3BB937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8" y="2773050"/>
            <a:ext cx="1772605" cy="1643881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3793BBB3-ECFD-45E5-B96F-3C2EB37E8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31307"/>
            <a:ext cx="2632925" cy="2056734"/>
          </a:xfrm>
          <a:prstGeom prst="rect">
            <a:avLst/>
          </a:prstGeom>
        </p:spPr>
      </p:pic>
      <p:sp>
        <p:nvSpPr>
          <p:cNvPr id="13" name="CasellaDiTesto 2">
            <a:extLst>
              <a:ext uri="{FF2B5EF4-FFF2-40B4-BE49-F238E27FC236}">
                <a16:creationId xmlns:a16="http://schemas.microsoft.com/office/drawing/2014/main" id="{331D1B15-4690-44A0-BA2A-618E64DC584D}"/>
              </a:ext>
            </a:extLst>
          </p:cNvPr>
          <p:cNvSpPr txBox="1"/>
          <p:nvPr/>
        </p:nvSpPr>
        <p:spPr>
          <a:xfrm>
            <a:off x="3404687" y="1341275"/>
            <a:ext cx="535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/>
              <a:t>Двигатели</a:t>
            </a:r>
            <a:r>
              <a:rPr lang="it-IT" sz="1600" b="1"/>
              <a:t> OHVI </a:t>
            </a:r>
            <a:r>
              <a:rPr lang="ru-RU" sz="1600" b="1"/>
              <a:t>воздушного охлаждения</a:t>
            </a:r>
            <a:endParaRPr lang="it-IT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Спроектированы и  собраны в США</a:t>
            </a:r>
            <a:endParaRPr lang="it-IT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Компоненты автомобильной промышленности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Природный газ </a:t>
            </a:r>
            <a:r>
              <a:rPr lang="it-IT" sz="1600"/>
              <a:t>/ </a:t>
            </a:r>
            <a:r>
              <a:rPr lang="ru-RU" sz="1600"/>
              <a:t>Пропан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/>
              <a:t>Мощности </a:t>
            </a:r>
            <a:r>
              <a:rPr lang="it-IT" sz="1600"/>
              <a:t>8-20</a:t>
            </a:r>
            <a:r>
              <a:rPr lang="ru-RU" sz="1600"/>
              <a:t> кВА, 3000 об./мин.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6106928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2E766-84B5-4833-83E2-35CB0B50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56" y="2072187"/>
            <a:ext cx="5470887" cy="3647258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67415" y="335869"/>
            <a:ext cx="7886700" cy="575016"/>
          </a:xfrm>
        </p:spPr>
        <p:txBody>
          <a:bodyPr anchor="t"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Кожухи для генераторов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GGW</a:t>
            </a:r>
          </a:p>
        </p:txBody>
      </p:sp>
      <p:cxnSp>
        <p:nvCxnSpPr>
          <p:cNvPr id="36" name="Connettore diritto 35"/>
          <p:cNvCxnSpPr>
            <a:stCxn id="37" idx="1"/>
          </p:cNvCxnSpPr>
          <p:nvPr/>
        </p:nvCxnSpPr>
        <p:spPr>
          <a:xfrm flipH="1">
            <a:off x="6596473" y="1565732"/>
            <a:ext cx="499404" cy="983057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17"/>
          <p:cNvSpPr txBox="1">
            <a:spLocks noChangeArrowheads="1"/>
          </p:cNvSpPr>
          <p:nvPr/>
        </p:nvSpPr>
        <p:spPr bwMode="auto">
          <a:xfrm>
            <a:off x="7095877" y="1119456"/>
            <a:ext cx="211647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Вертикальный вытяжной колпак</a:t>
            </a:r>
          </a:p>
          <a:p>
            <a:pPr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Минимизирует эффект обратного давления против ветра</a:t>
            </a:r>
            <a:endParaRPr lang="en-U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CasellaDiTesto 17"/>
          <p:cNvSpPr txBox="1">
            <a:spLocks noChangeArrowheads="1"/>
          </p:cNvSpPr>
          <p:nvPr/>
        </p:nvSpPr>
        <p:spPr bwMode="auto">
          <a:xfrm>
            <a:off x="3749439" y="1110813"/>
            <a:ext cx="24299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Интегрированные точки подъема за крышу</a:t>
            </a:r>
            <a:endParaRPr lang="en-US" sz="1600">
              <a:effectLst/>
              <a:latin typeface="+mn-lt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ru-RU" sz="1000" kern="120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Облегчают передвижение и монтаж генератора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0" name="Connettore diritto 39"/>
          <p:cNvCxnSpPr/>
          <p:nvPr/>
        </p:nvCxnSpPr>
        <p:spPr>
          <a:xfrm>
            <a:off x="4772458" y="1942085"/>
            <a:ext cx="490514" cy="638932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/>
          <p:cNvCxnSpPr>
            <a:stCxn id="43" idx="2"/>
          </p:cNvCxnSpPr>
          <p:nvPr/>
        </p:nvCxnSpPr>
        <p:spPr>
          <a:xfrm>
            <a:off x="1373837" y="2345434"/>
            <a:ext cx="1243624" cy="626819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17"/>
          <p:cNvSpPr txBox="1">
            <a:spLocks noChangeArrowheads="1"/>
          </p:cNvSpPr>
          <p:nvPr/>
        </p:nvSpPr>
        <p:spPr bwMode="auto">
          <a:xfrm>
            <a:off x="452293" y="1298994"/>
            <a:ext cx="184308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1600" kern="12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Съемная торцевая панель</a:t>
            </a:r>
          </a:p>
          <a:p>
            <a:pPr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легкий доступ к генератору и проводке для технического обслуживания.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CasellaDiTesto 17"/>
          <p:cNvSpPr txBox="1">
            <a:spLocks noChangeArrowheads="1"/>
          </p:cNvSpPr>
          <p:nvPr/>
        </p:nvSpPr>
        <p:spPr bwMode="auto">
          <a:xfrm>
            <a:off x="270918" y="5528273"/>
            <a:ext cx="24783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Нержавеющая ручка защелки</a:t>
            </a:r>
          </a:p>
          <a:p>
            <a:pPr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коррозии, не выступающая и безопасная</a:t>
            </a:r>
            <a:endParaRPr lang="en-U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7" name="Connettore diritto 46"/>
          <p:cNvCxnSpPr>
            <a:stCxn id="46" idx="0"/>
          </p:cNvCxnSpPr>
          <p:nvPr/>
        </p:nvCxnSpPr>
        <p:spPr>
          <a:xfrm flipV="1">
            <a:off x="1510087" y="3590989"/>
            <a:ext cx="3262371" cy="1937284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17"/>
          <p:cNvSpPr txBox="1">
            <a:spLocks noChangeArrowheads="1"/>
          </p:cNvSpPr>
          <p:nvPr/>
        </p:nvSpPr>
        <p:spPr bwMode="auto">
          <a:xfrm>
            <a:off x="6672037" y="5545316"/>
            <a:ext cx="22672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Дверные петли из нержавеющей стали</a:t>
            </a:r>
          </a:p>
          <a:p>
            <a:pPr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устойчивости к коррозии</a:t>
            </a:r>
            <a:endParaRPr lang="en-U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0" name="Connettore diritto 49"/>
          <p:cNvCxnSpPr>
            <a:stCxn id="49" idx="0"/>
          </p:cNvCxnSpPr>
          <p:nvPr/>
        </p:nvCxnSpPr>
        <p:spPr>
          <a:xfrm flipH="1" flipV="1">
            <a:off x="6289449" y="4074408"/>
            <a:ext cx="1516226" cy="1470908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17"/>
          <p:cNvSpPr txBox="1">
            <a:spLocks noChangeArrowheads="1"/>
          </p:cNvSpPr>
          <p:nvPr/>
        </p:nvSpPr>
        <p:spPr bwMode="auto">
          <a:xfrm>
            <a:off x="3070204" y="5528273"/>
            <a:ext cx="32192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Оцинкованный листовой металл</a:t>
            </a:r>
          </a:p>
          <a:p>
            <a:pPr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Толстая конструкция с предварительно оцинкованным листовым металлом и порошковым покрытием для обеспечения превосходной устойчивости к коррозии</a:t>
            </a:r>
            <a:endParaRPr lang="en-US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5" name="Connettore diritto 54"/>
          <p:cNvCxnSpPr/>
          <p:nvPr/>
        </p:nvCxnSpPr>
        <p:spPr>
          <a:xfrm flipV="1">
            <a:off x="4986746" y="4074408"/>
            <a:ext cx="223206" cy="1412991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0738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190500" y="660466"/>
            <a:ext cx="66024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/>
              <a:t>Мощность генераторов</a:t>
            </a:r>
            <a:endParaRPr lang="en-US" sz="1400" b="1"/>
          </a:p>
          <a:p>
            <a:pPr marL="285750" indent="-285750">
              <a:buClr>
                <a:srgbClr val="CBD31B"/>
              </a:buClr>
              <a:buFont typeface="Wingdings" panose="05000000000000000000" pitchFamily="2" charset="2"/>
              <a:buChar char="§"/>
              <a:defRPr/>
            </a:pPr>
            <a:r>
              <a:rPr lang="ru-RU" sz="1400"/>
              <a:t>200кВА, </a:t>
            </a:r>
            <a:r>
              <a:rPr lang="en-US" sz="1400"/>
              <a:t>300</a:t>
            </a:r>
            <a:r>
              <a:rPr lang="ru-RU" sz="1400" err="1"/>
              <a:t>кВА</a:t>
            </a:r>
            <a:r>
              <a:rPr lang="en-US" sz="1400"/>
              <a:t>, 400</a:t>
            </a:r>
            <a:r>
              <a:rPr lang="ru-RU" sz="1400" err="1"/>
              <a:t>кВА</a:t>
            </a:r>
            <a:r>
              <a:rPr lang="en-US" sz="1400"/>
              <a:t> &amp; 500</a:t>
            </a:r>
            <a:r>
              <a:rPr lang="ru-RU" sz="1400" err="1"/>
              <a:t>кВА</a:t>
            </a:r>
          </a:p>
          <a:p>
            <a:pPr>
              <a:defRPr/>
            </a:pPr>
            <a:r>
              <a:rPr lang="ru-RU" sz="1400" b="1"/>
              <a:t>Управление</a:t>
            </a:r>
            <a:endParaRPr lang="en-US" sz="1400" b="1"/>
          </a:p>
          <a:p>
            <a:pPr marL="285750" indent="-285750">
              <a:buClr>
                <a:srgbClr val="CBD31B"/>
              </a:buClr>
              <a:buFont typeface="Wingdings" panose="05000000000000000000" pitchFamily="2" charset="2"/>
              <a:buChar char="§"/>
              <a:defRPr/>
            </a:pPr>
            <a:r>
              <a:rPr lang="en-US" sz="1400"/>
              <a:t>PRAMAC </a:t>
            </a:r>
            <a:r>
              <a:rPr lang="en-US" sz="1400" b="1" err="1"/>
              <a:t>PoweZone </a:t>
            </a:r>
            <a:r>
              <a:rPr lang="ru-RU" sz="1400"/>
              <a:t>контрольная панель управления</a:t>
            </a:r>
            <a:endParaRPr lang="en-US" sz="1400"/>
          </a:p>
          <a:p>
            <a:pPr marL="285750" indent="-285750">
              <a:buClr>
                <a:srgbClr val="CBD31B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/>
              <a:t>7” </a:t>
            </a:r>
            <a:r>
              <a:rPr lang="ru-RU" sz="1400" b="1"/>
              <a:t>цветной </a:t>
            </a:r>
            <a:r>
              <a:rPr lang="en-US" sz="1400" b="1"/>
              <a:t>touchscreen</a:t>
            </a:r>
          </a:p>
          <a:p>
            <a:pPr marL="285750" indent="-285750">
              <a:buClr>
                <a:srgbClr val="CBD31B"/>
              </a:buClr>
              <a:buFont typeface="Wingdings" panose="05000000000000000000" pitchFamily="2" charset="2"/>
              <a:buChar char="§"/>
              <a:defRPr/>
            </a:pPr>
            <a:r>
              <a:rPr lang="en-US" sz="1400"/>
              <a:t>2-</a:t>
            </a:r>
            <a:r>
              <a:rPr lang="ru-RU" sz="1400"/>
              <a:t>х проводной старт для работы с </a:t>
            </a:r>
            <a:r>
              <a:rPr lang="en-US" sz="1400"/>
              <a:t>ATS</a:t>
            </a:r>
          </a:p>
          <a:p>
            <a:pPr marL="285750" indent="-285750">
              <a:buClr>
                <a:srgbClr val="CBD31B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/>
              <a:t>Параллельная работа </a:t>
            </a:r>
            <a:r>
              <a:rPr lang="ru-RU" sz="1400"/>
              <a:t>между генераторами</a:t>
            </a:r>
            <a:endParaRPr lang="en-US" sz="1400"/>
          </a:p>
          <a:p>
            <a:pPr marL="285750" indent="-285750">
              <a:buClr>
                <a:srgbClr val="CBD31B"/>
              </a:buClr>
              <a:buFont typeface="Wingdings" panose="05000000000000000000" pitchFamily="2" charset="2"/>
              <a:buChar char="§"/>
              <a:defRPr/>
            </a:pPr>
            <a:r>
              <a:rPr lang="ru-RU" sz="1400"/>
              <a:t>Системный контроллер с возможностью отключения нагрузки</a:t>
            </a:r>
            <a:endParaRPr lang="en-US" sz="1400"/>
          </a:p>
        </p:txBody>
      </p:sp>
      <p:grpSp>
        <p:nvGrpSpPr>
          <p:cNvPr id="6" name="Group 11"/>
          <p:cNvGrpSpPr/>
          <p:nvPr/>
        </p:nvGrpSpPr>
        <p:grpSpPr>
          <a:xfrm>
            <a:off x="4979855" y="539218"/>
            <a:ext cx="3768725" cy="2544762"/>
            <a:chOff x="-277322" y="3230880"/>
            <a:chExt cx="4315922" cy="3017520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277322" y="3230880"/>
              <a:ext cx="4315922" cy="301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jdewall\AppData\Local\Microsoft\Windows\Temporary Internet Files\Content.Outlook\DNH9GOCR\LogoPRAMAC_horiz_bla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23330" y="3684180"/>
              <a:ext cx="605470" cy="7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 txBox="1"/>
          <p:nvPr/>
        </p:nvSpPr>
        <p:spPr bwMode="auto">
          <a:xfrm>
            <a:off x="190500" y="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spcBef>
                <a:spcPct val="0"/>
              </a:spcBef>
              <a:buFont typeface="Arial"/>
              <a:buNone/>
            </a:pPr>
            <a:r>
              <a:rPr lang="ru-RU" altLang="en-US" sz="2400" b="1"/>
              <a:t>Контрольная панель</a:t>
            </a:r>
            <a:r>
              <a:rPr lang="en-US" altLang="en-US" sz="2400" b="1"/>
              <a:t> PowerZone</a:t>
            </a:r>
            <a:endParaRPr lang="en-US" altLang="en-US" sz="2400"/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E8E6C811-6DF1-4A21-8D0D-48CE17F99CA6}"/>
              </a:ext>
            </a:extLst>
          </p:cNvPr>
          <p:cNvSpPr>
            <a:spLocks noChangeAspect="1"/>
          </p:cNvSpPr>
          <p:nvPr/>
        </p:nvSpPr>
        <p:spPr>
          <a:xfrm>
            <a:off x="619987" y="4492626"/>
            <a:ext cx="182880" cy="1828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8FC1B835-156D-440A-A1CE-39368DD5D3D4}"/>
              </a:ext>
            </a:extLst>
          </p:cNvPr>
          <p:cNvSpPr>
            <a:spLocks noChangeAspect="1"/>
          </p:cNvSpPr>
          <p:nvPr/>
        </p:nvSpPr>
        <p:spPr>
          <a:xfrm>
            <a:off x="619987" y="5033039"/>
            <a:ext cx="182880" cy="1828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552E897D-F508-47C4-9617-D25CC1456857}"/>
              </a:ext>
            </a:extLst>
          </p:cNvPr>
          <p:cNvSpPr>
            <a:spLocks noChangeAspect="1"/>
          </p:cNvSpPr>
          <p:nvPr/>
        </p:nvSpPr>
        <p:spPr>
          <a:xfrm>
            <a:off x="619987" y="5610479"/>
            <a:ext cx="182880" cy="1828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759FC99F-EF51-4C6E-81FA-471C5C9A9727}"/>
              </a:ext>
            </a:extLst>
          </p:cNvPr>
          <p:cNvSpPr>
            <a:spLocks noChangeAspect="1"/>
          </p:cNvSpPr>
          <p:nvPr/>
        </p:nvSpPr>
        <p:spPr>
          <a:xfrm>
            <a:off x="619987" y="5954759"/>
            <a:ext cx="182880" cy="1828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Left Brace 5">
            <a:extLst>
              <a:ext uri="{FF2B5EF4-FFF2-40B4-BE49-F238E27FC236}">
                <a16:creationId xmlns:a16="http://schemas.microsoft.com/office/drawing/2014/main" id="{D037550B-EE44-41A2-B594-13BE14AB9ADF}"/>
              </a:ext>
            </a:extLst>
          </p:cNvPr>
          <p:cNvSpPr/>
          <p:nvPr/>
        </p:nvSpPr>
        <p:spPr>
          <a:xfrm>
            <a:off x="903472" y="4380154"/>
            <a:ext cx="182880" cy="365760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2">
            <a:extLst>
              <a:ext uri="{FF2B5EF4-FFF2-40B4-BE49-F238E27FC236}">
                <a16:creationId xmlns:a16="http://schemas.microsoft.com/office/drawing/2014/main" id="{8F4E7DCB-8AD7-4DE6-ADB1-49B64B6E37CC}"/>
              </a:ext>
            </a:extLst>
          </p:cNvPr>
          <p:cNvSpPr/>
          <p:nvPr/>
        </p:nvSpPr>
        <p:spPr>
          <a:xfrm>
            <a:off x="903472" y="4841014"/>
            <a:ext cx="182880" cy="548640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3">
            <a:extLst>
              <a:ext uri="{FF2B5EF4-FFF2-40B4-BE49-F238E27FC236}">
                <a16:creationId xmlns:a16="http://schemas.microsoft.com/office/drawing/2014/main" id="{728E8177-6C69-4EB1-9FB1-946A001EE9A5}"/>
              </a:ext>
            </a:extLst>
          </p:cNvPr>
          <p:cNvSpPr/>
          <p:nvPr/>
        </p:nvSpPr>
        <p:spPr>
          <a:xfrm>
            <a:off x="903472" y="5532304"/>
            <a:ext cx="182880" cy="365760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5">
            <a:extLst>
              <a:ext uri="{FF2B5EF4-FFF2-40B4-BE49-F238E27FC236}">
                <a16:creationId xmlns:a16="http://schemas.microsoft.com/office/drawing/2014/main" id="{24FB722C-B8C5-4BE1-A9BD-BE655EC4FDBB}"/>
              </a:ext>
            </a:extLst>
          </p:cNvPr>
          <p:cNvSpPr/>
          <p:nvPr/>
        </p:nvSpPr>
        <p:spPr>
          <a:xfrm>
            <a:off x="903472" y="5967097"/>
            <a:ext cx="182880" cy="182880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791A0807-7E94-4A1E-B475-DA3450B7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162" y="2929702"/>
            <a:ext cx="7256938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16">
            <a:extLst>
              <a:ext uri="{FF2B5EF4-FFF2-40B4-BE49-F238E27FC236}">
                <a16:creationId xmlns:a16="http://schemas.microsoft.com/office/drawing/2014/main" id="{620D4ABB-AC75-43F8-B2F1-6BCFF55B8A91}"/>
              </a:ext>
            </a:extLst>
          </p:cNvPr>
          <p:cNvSpPr>
            <a:spLocks noChangeAspect="1"/>
          </p:cNvSpPr>
          <p:nvPr/>
        </p:nvSpPr>
        <p:spPr>
          <a:xfrm>
            <a:off x="625492" y="4111319"/>
            <a:ext cx="182880" cy="1828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Left Brace 17">
            <a:extLst>
              <a:ext uri="{FF2B5EF4-FFF2-40B4-BE49-F238E27FC236}">
                <a16:creationId xmlns:a16="http://schemas.microsoft.com/office/drawing/2014/main" id="{06490283-75FF-4546-9840-45998AF98BBD}"/>
              </a:ext>
            </a:extLst>
          </p:cNvPr>
          <p:cNvSpPr/>
          <p:nvPr/>
        </p:nvSpPr>
        <p:spPr>
          <a:xfrm>
            <a:off x="908977" y="4120464"/>
            <a:ext cx="182880" cy="182880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497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65"/>
          <p:cNvGraphicFramePr/>
          <p:nvPr>
            <p:extLst/>
          </p:nvPr>
        </p:nvGraphicFramePr>
        <p:xfrm>
          <a:off x="1244600" y="2479675"/>
          <a:ext cx="772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2" progId="Excel.Chart.8">
                  <p:embed/>
                </p:oleObj>
              </mc:Choice>
              <mc:Fallback>
                <p:oleObj r:id="rId2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4600" y="2479675"/>
                        <a:ext cx="772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STER_ITEMObjectTitle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01613" y="2444750"/>
            <a:ext cx="931862" cy="1066800"/>
          </a:xfrm>
          <a:prstGeom prst="rect">
            <a:avLst/>
          </a:prstGeom>
          <a:solidFill>
            <a:srgbClr val="CBD31B"/>
          </a:solidFill>
          <a:ln w="9525" algn="ctr">
            <a:solidFill>
              <a:srgbClr val="CBD31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727075">
              <a:spcBef>
                <a:spcPct val="50000"/>
              </a:spcBef>
              <a:defRPr/>
            </a:pPr>
            <a:r>
              <a:rPr lang="ru-RU" sz="1200" b="1" cap="small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Мощность</a:t>
            </a:r>
            <a:endParaRPr lang="en-US" sz="1300" b="1" cap="small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MASTER_ITEMObjectTitle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01613" y="990600"/>
            <a:ext cx="931862" cy="1279525"/>
          </a:xfrm>
          <a:prstGeom prst="rect">
            <a:avLst/>
          </a:prstGeom>
          <a:solidFill>
            <a:srgbClr val="CBD31B"/>
          </a:solidFill>
          <a:ln w="9525" algn="ctr">
            <a:solidFill>
              <a:srgbClr val="CBD31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727075">
              <a:spcBef>
                <a:spcPct val="50000"/>
              </a:spcBef>
              <a:defRPr/>
            </a:pPr>
            <a:r>
              <a:rPr lang="ru-RU" sz="1050" b="1" cap="small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Потребитель</a:t>
            </a:r>
            <a:endParaRPr lang="en-US" sz="1050" b="1" cap="small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blackWhite">
          <a:xfrm>
            <a:off x="2667000" y="4548188"/>
            <a:ext cx="18208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Бытовые резервные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blackWhite">
          <a:xfrm>
            <a:off x="2016126" y="1905000"/>
            <a:ext cx="12636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Коммерческие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blackWhite">
          <a:xfrm>
            <a:off x="5850063" y="1905000"/>
            <a:ext cx="126741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Муниципальные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4207"/>
          <a:stretch>
            <a:fillRect/>
          </a:stretch>
        </p:blipFill>
        <p:spPr bwMode="auto">
          <a:xfrm>
            <a:off x="5875338" y="990600"/>
            <a:ext cx="1158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8"/>
          <p:cNvSpPr>
            <a:spLocks noChangeArrowheads="1"/>
          </p:cNvSpPr>
          <p:nvPr/>
        </p:nvSpPr>
        <p:spPr bwMode="blackWhite">
          <a:xfrm>
            <a:off x="1159380" y="1905000"/>
            <a:ext cx="992188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Бытовой сегмент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63" y="990600"/>
            <a:ext cx="842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0"/>
          <p:cNvSpPr>
            <a:spLocks noChangeArrowheads="1"/>
          </p:cNvSpPr>
          <p:nvPr/>
        </p:nvSpPr>
        <p:spPr bwMode="blackWhite">
          <a:xfrm>
            <a:off x="1300163" y="4548188"/>
            <a:ext cx="156051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Портативные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blackWhite">
          <a:xfrm>
            <a:off x="1295400" y="3111500"/>
            <a:ext cx="609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200" b="1"/>
              <a:t>0.8kW                                                </a:t>
            </a:r>
            <a:endParaRPr lang="en-US" altLang="ja-JP" sz="1200" b="1">
              <a:sym typeface="Symbol" pitchFamily="18" charset="2"/>
            </a:endParaRPr>
          </a:p>
        </p:txBody>
      </p:sp>
      <p:sp>
        <p:nvSpPr>
          <p:cNvPr id="13" name="MASTER_ITEMObjectTitle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01613" y="5592763"/>
            <a:ext cx="931862" cy="427037"/>
          </a:xfrm>
          <a:prstGeom prst="rect">
            <a:avLst/>
          </a:prstGeom>
          <a:solidFill>
            <a:srgbClr val="CBD31B"/>
          </a:solidFill>
          <a:ln w="9525" algn="ctr">
            <a:solidFill>
              <a:srgbClr val="CBD31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727075">
              <a:spcBef>
                <a:spcPct val="50000"/>
              </a:spcBef>
              <a:defRPr/>
            </a:pPr>
            <a:r>
              <a:rPr lang="ru-RU" sz="1200" b="1" cap="small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Бренды</a:t>
            </a:r>
            <a:endParaRPr lang="en-US" sz="1200" b="1" cap="small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74"/>
          <p:cNvSpPr>
            <a:spLocks noChangeArrowheads="1"/>
          </p:cNvSpPr>
          <p:nvPr/>
        </p:nvSpPr>
        <p:spPr bwMode="blackWhite">
          <a:xfrm>
            <a:off x="7708124" y="5118102"/>
            <a:ext cx="825500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400" b="1" cap="small">
                <a:latin typeface="Arial" panose="020b0604020202020204" pitchFamily="34" charset="0"/>
                <a:cs typeface="Arial" panose="020b0604020202020204" pitchFamily="34" charset="0"/>
              </a:rPr>
              <a:t>Дизель</a:t>
            </a:r>
            <a:endParaRPr lang="en-US" altLang="ja-JP" sz="14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blackWhite">
          <a:xfrm>
            <a:off x="2560602" y="5140491"/>
            <a:ext cx="1420812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400" b="1" cap="small">
                <a:latin typeface="Arial" panose="020b0604020202020204" pitchFamily="34" charset="0"/>
                <a:cs typeface="Arial" panose="020b0604020202020204" pitchFamily="34" charset="0"/>
              </a:rPr>
              <a:t>Природный газ</a:t>
            </a:r>
            <a:endParaRPr lang="en-US" altLang="ja-JP" sz="14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blackWhite">
          <a:xfrm>
            <a:off x="6288952" y="5122790"/>
            <a:ext cx="1157287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en-US" altLang="ja-JP" sz="1400" b="1" cap="small">
                <a:latin typeface="Arial" panose="020b0604020202020204" pitchFamily="34" charset="0"/>
                <a:cs typeface="Arial" panose="020b0604020202020204" pitchFamily="34" charset="0"/>
              </a:rPr>
              <a:t>Bi-Fuel</a:t>
            </a:r>
            <a:r>
              <a:rPr lang="en-US" altLang="ja-JP" sz="1400" b="1" cap="small" baseline="3000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</a:p>
        </p:txBody>
      </p:sp>
      <p:sp>
        <p:nvSpPr>
          <p:cNvPr id="17" name="Rectangle 77"/>
          <p:cNvSpPr>
            <a:spLocks noChangeArrowheads="1"/>
          </p:cNvSpPr>
          <p:nvPr/>
        </p:nvSpPr>
        <p:spPr bwMode="blackWhite">
          <a:xfrm>
            <a:off x="4216784" y="5068889"/>
            <a:ext cx="1879357" cy="327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200" b="1" cap="small">
                <a:latin typeface="Arial" panose="020b0604020202020204" pitchFamily="34" charset="0"/>
                <a:cs typeface="Arial" panose="020b0604020202020204" pitchFamily="34" charset="0"/>
              </a:rPr>
              <a:t>Пропан и попутные газ</a:t>
            </a:r>
            <a:endParaRPr lang="en-US" altLang="ja-JP" sz="12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725" y="990600"/>
            <a:ext cx="1003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8"/>
          <p:cNvSpPr>
            <a:spLocks noChangeArrowheads="1"/>
          </p:cNvSpPr>
          <p:nvPr/>
        </p:nvSpPr>
        <p:spPr bwMode="blackWhite">
          <a:xfrm>
            <a:off x="4583410" y="1910589"/>
            <a:ext cx="144888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Медучреждения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81"/>
          <p:cNvSpPr>
            <a:spLocks noChangeArrowheads="1"/>
          </p:cNvSpPr>
          <p:nvPr/>
        </p:nvSpPr>
        <p:spPr bwMode="blackWhite">
          <a:xfrm>
            <a:off x="3098924" y="1899055"/>
            <a:ext cx="990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Телеком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0526"/>
          <a:stretch>
            <a:fillRect/>
          </a:stretch>
        </p:blipFill>
        <p:spPr bwMode="auto">
          <a:xfrm>
            <a:off x="8001000" y="990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75"/>
          <p:cNvSpPr>
            <a:spLocks noChangeArrowheads="1"/>
          </p:cNvSpPr>
          <p:nvPr/>
        </p:nvSpPr>
        <p:spPr bwMode="blackWhite">
          <a:xfrm>
            <a:off x="1357584" y="5183189"/>
            <a:ext cx="1047750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400" b="1" cap="small">
                <a:latin typeface="Arial" panose="020b0604020202020204" pitchFamily="34" charset="0"/>
                <a:cs typeface="Arial" panose="020b0604020202020204" pitchFamily="34" charset="0"/>
              </a:rPr>
              <a:t>Бензин</a:t>
            </a:r>
            <a:endParaRPr lang="en-US" altLang="ja-JP" sz="14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9775" y="990600"/>
            <a:ext cx="723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82"/>
          <p:cNvSpPr>
            <a:spLocks noChangeShapeType="1"/>
          </p:cNvSpPr>
          <p:nvPr/>
        </p:nvSpPr>
        <p:spPr bwMode="auto">
          <a:xfrm>
            <a:off x="304800" y="2357438"/>
            <a:ext cx="8594725" cy="0"/>
          </a:xfrm>
          <a:prstGeom prst="line">
            <a:avLst/>
          </a:prstGeom>
          <a:noFill/>
          <a:ln w="28575">
            <a:solidFill>
              <a:schemeClr val="bg2">
                <a:lumMod val="85000"/>
                <a:lumOff val="15000"/>
              </a:schemeClr>
            </a:solidFill>
            <a:prstDash val="solid"/>
            <a:rou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5" name="Rectangle 87"/>
          <p:cNvSpPr>
            <a:spLocks noChangeArrowheads="1"/>
          </p:cNvSpPr>
          <p:nvPr/>
        </p:nvSpPr>
        <p:spPr bwMode="blackWhite">
          <a:xfrm>
            <a:off x="7772400" y="1905000"/>
            <a:ext cx="1219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238" y="990600"/>
            <a:ext cx="103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9"/>
          <p:cNvSpPr>
            <a:spLocks noChangeArrowheads="1"/>
          </p:cNvSpPr>
          <p:nvPr/>
        </p:nvSpPr>
        <p:spPr bwMode="blackWhite">
          <a:xfrm>
            <a:off x="4343400" y="4548188"/>
            <a:ext cx="25908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Промышленные</a:t>
            </a:r>
            <a:r>
              <a:rPr lang="en-US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и коммерческие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8"/>
          <p:cNvSpPr>
            <a:spLocks noChangeArrowheads="1"/>
          </p:cNvSpPr>
          <p:nvPr/>
        </p:nvSpPr>
        <p:spPr bwMode="blackWhite">
          <a:xfrm>
            <a:off x="3780567" y="1905002"/>
            <a:ext cx="1117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Аренда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http://www.m-p-llc.com/images/cms/e30839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988" y="990600"/>
            <a:ext cx="606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65"/>
          <p:cNvSpPr>
            <a:spLocks noChangeArrowheads="1"/>
          </p:cNvSpPr>
          <p:nvPr/>
        </p:nvSpPr>
        <p:spPr bwMode="blackWhite">
          <a:xfrm>
            <a:off x="1219200" y="2359025"/>
            <a:ext cx="7696200" cy="333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200" b="1" cap="small">
                <a:latin typeface="Arial" panose="020b0604020202020204" pitchFamily="34" charset="0"/>
                <a:cs typeface="Arial" panose="020b0604020202020204" pitchFamily="34" charset="0"/>
              </a:rPr>
              <a:t>Решения на единичную мощность до</a:t>
            </a:r>
            <a:r>
              <a:rPr lang="en-US" altLang="ja-JP" sz="1200" b="1" cap="small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altLang="ja-JP" sz="1200" b="1" cap="small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en-US" altLang="ja-JP" sz="1200" b="1" cap="smal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200" b="1" cap="small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31" name="Picture 2" descr="https://encrypted-tbn0.gstatic.com/images?q=tbn:ANd9GcS7NyxmILWT53bSdPD1Yh-B8G0RdcXP_ZisvKZUQkPyffHY22D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18546"/>
          <a:stretch>
            <a:fillRect/>
          </a:stretch>
        </p:blipFill>
        <p:spPr bwMode="auto">
          <a:xfrm>
            <a:off x="7121525" y="990600"/>
            <a:ext cx="792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50"/>
          <p:cNvSpPr>
            <a:spLocks noChangeArrowheads="1"/>
          </p:cNvSpPr>
          <p:nvPr/>
        </p:nvSpPr>
        <p:spPr bwMode="blackWhite">
          <a:xfrm>
            <a:off x="7073152" y="1905000"/>
            <a:ext cx="1918447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Нефть и газ, промышленные компании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blackWhite">
          <a:xfrm>
            <a:off x="7264400" y="3144838"/>
            <a:ext cx="171294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ja-JP" sz="1000" b="1">
                <a:sym typeface="Symbol" pitchFamily="18" charset="2"/>
              </a:rPr>
              <a:t>Параллельные решения</a:t>
            </a:r>
            <a:endParaRPr lang="en-US" altLang="ja-JP" sz="1000" b="1">
              <a:sym typeface="Symbol" pitchFamily="18" charset="2"/>
            </a:endParaRPr>
          </a:p>
        </p:txBody>
      </p:sp>
      <p:cxnSp>
        <p:nvCxnSpPr>
          <p:cNvPr id="41" name="Straight Connector 104"/>
          <p:cNvCxnSpPr>
            <a:cxnSpLocks noChangeShapeType="1"/>
          </p:cNvCxnSpPr>
          <p:nvPr/>
        </p:nvCxnSpPr>
        <p:spPr bwMode="auto">
          <a:xfrm>
            <a:off x="1828800" y="3352800"/>
            <a:ext cx="5481021" cy="0"/>
          </a:xfrm>
          <a:prstGeom prst="line">
            <a:avLst/>
          </a:prstGeom>
          <a:noFill/>
          <a:ln w="12700" algn="ctr">
            <a:solidFill>
              <a:srgbClr val="DD6E18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Line 82"/>
          <p:cNvSpPr>
            <a:spLocks noChangeShapeType="1"/>
          </p:cNvSpPr>
          <p:nvPr/>
        </p:nvSpPr>
        <p:spPr bwMode="auto">
          <a:xfrm>
            <a:off x="304800" y="3603625"/>
            <a:ext cx="8594725" cy="0"/>
          </a:xfrm>
          <a:prstGeom prst="line">
            <a:avLst/>
          </a:prstGeom>
          <a:noFill/>
          <a:ln w="28575">
            <a:solidFill>
              <a:schemeClr val="bg2">
                <a:lumMod val="85000"/>
                <a:lumOff val="15000"/>
              </a:schemeClr>
            </a:solidFill>
            <a:prstDash val="solid"/>
            <a:rou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3" name="Line 82"/>
          <p:cNvSpPr>
            <a:spLocks noChangeShapeType="1"/>
          </p:cNvSpPr>
          <p:nvPr/>
        </p:nvSpPr>
        <p:spPr bwMode="auto">
          <a:xfrm>
            <a:off x="304800" y="4959350"/>
            <a:ext cx="8594725" cy="0"/>
          </a:xfrm>
          <a:prstGeom prst="line">
            <a:avLst/>
          </a:prstGeom>
          <a:noFill/>
          <a:ln w="28575">
            <a:solidFill>
              <a:schemeClr val="bg2">
                <a:lumMod val="85000"/>
                <a:lumOff val="15000"/>
              </a:schemeClr>
            </a:solidFill>
            <a:prstDash val="solid"/>
            <a:rou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blackWhite">
          <a:xfrm>
            <a:off x="7010400" y="4548188"/>
            <a:ext cx="21336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rIns="45720" anchor="b"/>
          <a:lstStyle/>
          <a:p>
            <a:pPr algn="ctr">
              <a:defRPr/>
            </a:pPr>
            <a:r>
              <a:rPr lang="ru-RU" altLang="ja-JP" sz="1100" b="1" cap="small">
                <a:latin typeface="Arial" panose="020b0604020202020204" pitchFamily="34" charset="0"/>
                <a:cs typeface="Arial" panose="020b0604020202020204" pitchFamily="34" charset="0"/>
              </a:rPr>
              <a:t>Специальные решения</a:t>
            </a:r>
            <a:endParaRPr lang="en-US" altLang="ja-JP" sz="1100" b="1" cap="sm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MASTER_ITEMObjectTitle2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01613" y="3697288"/>
            <a:ext cx="931862" cy="1189037"/>
          </a:xfrm>
          <a:prstGeom prst="rect">
            <a:avLst/>
          </a:prstGeom>
          <a:solidFill>
            <a:srgbClr val="CBD31B"/>
          </a:solidFill>
          <a:ln w="9525" algn="ctr">
            <a:solidFill>
              <a:srgbClr val="CBD31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727075">
              <a:spcBef>
                <a:spcPct val="50000"/>
              </a:spcBef>
              <a:defRPr/>
            </a:pPr>
            <a:r>
              <a:rPr lang="ru-RU" sz="1400" b="1" cap="small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Тип</a:t>
            </a:r>
          </a:p>
          <a:p>
            <a:pPr algn="ctr" defTabSz="727075">
              <a:spcBef>
                <a:spcPct val="50000"/>
              </a:spcBef>
              <a:defRPr/>
            </a:pPr>
            <a:r>
              <a:rPr lang="ru-RU" sz="1400" b="1" cap="small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продукта</a:t>
            </a:r>
            <a:endParaRPr lang="en-US" sz="1400" b="1" cap="small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9524" y="5761812"/>
            <a:ext cx="850236" cy="2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MASTER_ITEMObjectTitle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01613" y="5029200"/>
            <a:ext cx="931862" cy="427038"/>
          </a:xfrm>
          <a:prstGeom prst="rect">
            <a:avLst/>
          </a:prstGeom>
          <a:solidFill>
            <a:srgbClr val="CBD31B"/>
          </a:solidFill>
          <a:ln w="9525" algn="ctr">
            <a:solidFill>
              <a:srgbClr val="CBD31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727075">
              <a:spcBef>
                <a:spcPct val="50000"/>
              </a:spcBef>
              <a:defRPr/>
            </a:pPr>
            <a:r>
              <a:rPr lang="ru-RU" sz="1200" b="1" cap="small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Топливо</a:t>
            </a:r>
            <a:endParaRPr lang="en-US" sz="1200" b="1" cap="small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" name="Line 82"/>
          <p:cNvSpPr>
            <a:spLocks noChangeShapeType="1"/>
          </p:cNvSpPr>
          <p:nvPr/>
        </p:nvSpPr>
        <p:spPr bwMode="auto">
          <a:xfrm>
            <a:off x="304800" y="5526088"/>
            <a:ext cx="8594725" cy="0"/>
          </a:xfrm>
          <a:prstGeom prst="line">
            <a:avLst/>
          </a:prstGeom>
          <a:noFill/>
          <a:ln w="28575">
            <a:solidFill>
              <a:schemeClr val="bg2">
                <a:lumMod val="85000"/>
                <a:lumOff val="15000"/>
              </a:schemeClr>
            </a:solidFill>
            <a:prstDash val="solid"/>
            <a:rou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56" name="Picture 7" descr="C:\Users\dhipple\AppData\Local\Microsoft\Windows\Temporary Internet Files\Content.Outlook\U89V9GXN\Magnum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59" r="44643" b="2"/>
          <a:stretch>
            <a:fillRect/>
          </a:stretch>
        </p:blipFill>
        <p:spPr bwMode="auto">
          <a:xfrm>
            <a:off x="6025623" y="5806281"/>
            <a:ext cx="7572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296" y="5626464"/>
            <a:ext cx="850235" cy="35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7150" y="3668904"/>
            <a:ext cx="1233721" cy="977880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93328" y="3822840"/>
            <a:ext cx="854074" cy="732929"/>
          </a:xfrm>
          <a:prstGeom prst="rect">
            <a:avLst/>
          </a:prstGeom>
        </p:spPr>
      </p:pic>
      <p:grpSp>
        <p:nvGrpSpPr>
          <p:cNvPr id="68" name="Gruppo 67"/>
          <p:cNvGrpSpPr/>
          <p:nvPr/>
        </p:nvGrpSpPr>
        <p:grpSpPr>
          <a:xfrm>
            <a:off x="4600035" y="3614800"/>
            <a:ext cx="2221992" cy="1061181"/>
            <a:chOff x="4343400" y="3387952"/>
            <a:chExt cx="3354388" cy="1601991"/>
          </a:xfrm>
        </p:grpSpPr>
        <p:pic>
          <p:nvPicPr>
            <p:cNvPr id="65" name="Immagine 64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100000" l="728" r="995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3400" y="3695701"/>
              <a:ext cx="1447440" cy="808037"/>
            </a:xfrm>
            <a:prstGeom prst="rect">
              <a:avLst/>
            </a:prstGeom>
          </p:spPr>
        </p:pic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100000" l="728" r="995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62654" y="3565775"/>
              <a:ext cx="2039314" cy="1138452"/>
            </a:xfrm>
            <a:prstGeom prst="rect">
              <a:avLst/>
            </a:prstGeom>
          </p:spPr>
        </p:pic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100000" l="728" r="995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28135" y="3387952"/>
              <a:ext cx="2869653" cy="1601991"/>
            </a:xfrm>
            <a:prstGeom prst="rect">
              <a:avLst/>
            </a:prstGeom>
          </p:spPr>
        </p:pic>
      </p:grpSp>
      <p:pic>
        <p:nvPicPr>
          <p:cNvPr id="69" name="Immagine 6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975" y="3955384"/>
            <a:ext cx="582350" cy="4965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65417A-83D2-49C0-AB0D-589EAE123EA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36" y="3685653"/>
            <a:ext cx="1383464" cy="1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212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144" y="206300"/>
            <a:ext cx="7886700" cy="941443"/>
          </a:xfrm>
        </p:spPr>
        <p:txBody>
          <a:bodyPr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Генераторы производимые в Италии</a:t>
            </a:r>
            <a:endParaRPr lang="it-IT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5145" y="1226053"/>
            <a:ext cx="571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89063">
              <a:tabLst>
                <a:tab pos="1344613"/>
                <a:tab pos="2687638"/>
              </a:tabLst>
            </a:pPr>
            <a:r>
              <a:rPr lang="en-US" b="1"/>
              <a:t>GGW 200 / </a:t>
            </a:r>
            <a:r>
              <a:rPr lang="it-IT" b="1"/>
              <a:t>GGW 300  </a:t>
            </a:r>
            <a:r>
              <a:rPr lang="it-IT" sz="1600" b="1">
                <a:solidFill>
                  <a:srgbClr val="C00000"/>
                </a:solidFill>
              </a:rPr>
              <a:t>PRP:</a:t>
            </a:r>
            <a:r>
              <a:rPr lang="ru-RU" sz="1600" b="1">
                <a:solidFill>
                  <a:srgbClr val="C00000"/>
                </a:solidFill>
              </a:rPr>
              <a:t> 180 кВА /</a:t>
            </a:r>
            <a:r>
              <a:rPr lang="it-IT" sz="1600" b="1">
                <a:solidFill>
                  <a:srgbClr val="C00000"/>
                </a:solidFill>
              </a:rPr>
              <a:t> 270</a:t>
            </a:r>
            <a:r>
              <a:rPr lang="ru-RU" sz="1600" b="1">
                <a:solidFill>
                  <a:srgbClr val="C00000"/>
                </a:solidFill>
              </a:rPr>
              <a:t> кВА</a:t>
            </a:r>
          </a:p>
          <a:p>
            <a:pPr defTabSz="1389063">
              <a:tabLst>
                <a:tab pos="1344613"/>
                <a:tab pos="2687638"/>
              </a:tabLst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Двигатель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Generac G14.2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G-Drive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Надежный рядный 6 цилиндровый двигатель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Альтернатор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MeccAlte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Панель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PRAMAC PowerZone</a:t>
            </a:r>
            <a:endParaRPr lang="it-IT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7370" y="1309854"/>
            <a:ext cx="1675235" cy="81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2"/>
          <p:cNvGrpSpPr/>
          <p:nvPr/>
        </p:nvGrpSpPr>
        <p:grpSpPr>
          <a:xfrm>
            <a:off x="4487547" y="2729605"/>
            <a:ext cx="1906801" cy="1194227"/>
            <a:chOff x="82649" y="2160281"/>
            <a:chExt cx="3703806" cy="22656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649" y="2160281"/>
              <a:ext cx="3703806" cy="226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Users\cmontana\Pictures\GGW70(LOGO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52037" y="4016622"/>
              <a:ext cx="381514" cy="139700"/>
            </a:xfrm>
            <a:prstGeom prst="rect">
              <a:avLst/>
            </a:prstGeom>
            <a:noFill/>
            <a:scene3d>
              <a:camera prst="perspectiveContrastingRightFacing" fov="2400000">
                <a:rot lat="300000" lon="18963666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cmontana\Desktop\LogoPramac_backgroundBla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913906" y="3904913"/>
              <a:ext cx="145813" cy="100488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548" y="4571863"/>
            <a:ext cx="2063704" cy="113737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11207" y="2898715"/>
            <a:ext cx="4169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89063">
              <a:tabLst>
                <a:tab pos="1344613"/>
                <a:tab pos="2687638"/>
              </a:tabLst>
            </a:pPr>
            <a:r>
              <a:rPr lang="it-IT" b="1"/>
              <a:t>GGW 400</a:t>
            </a:r>
            <a:r>
              <a:rPr lang="it-IT"/>
              <a:t>	</a:t>
            </a:r>
            <a:r>
              <a:rPr lang="it-IT" sz="1600" b="1">
                <a:solidFill>
                  <a:srgbClr val="C00000"/>
                </a:solidFill>
              </a:rPr>
              <a:t>PRP: 360</a:t>
            </a:r>
            <a:r>
              <a:rPr lang="ru-RU" sz="1600" b="1" err="1">
                <a:solidFill>
                  <a:srgbClr val="C00000"/>
                </a:solidFill>
              </a:rPr>
              <a:t>кВА</a:t>
            </a:r>
            <a:r>
              <a:rPr lang="it-IT" sz="1600" b="1">
                <a:solidFill>
                  <a:srgbClr val="C00000"/>
                </a:solidFill>
              </a:rPr>
              <a:t> </a:t>
            </a:r>
            <a:r>
              <a:rPr lang="it-IT" sz="1600">
                <a:solidFill>
                  <a:srgbClr val="C00000"/>
                </a:solidFill>
              </a:rPr>
              <a:t>	</a:t>
            </a:r>
            <a:endParaRPr lang="it-IT">
              <a:solidFill>
                <a:srgbClr val="C00000"/>
              </a:solidFill>
            </a:endParaRP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Двигатель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Generac G21.9 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G-Drive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Проверенный двигатель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, V12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Альтернатор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MeccAlte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Панель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PRAMAC PowerZone</a:t>
            </a:r>
            <a:endParaRPr lang="it-IT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5428" y="4693573"/>
            <a:ext cx="4169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89063">
              <a:tabLst>
                <a:tab pos="1344613"/>
                <a:tab pos="2687638"/>
              </a:tabLst>
            </a:pPr>
            <a:r>
              <a:rPr lang="it-IT" b="1"/>
              <a:t>GGW 500</a:t>
            </a:r>
            <a:r>
              <a:rPr lang="it-IT"/>
              <a:t>	</a:t>
            </a:r>
            <a:r>
              <a:rPr lang="it-IT" sz="1600" b="1">
                <a:solidFill>
                  <a:srgbClr val="C00000"/>
                </a:solidFill>
              </a:rPr>
              <a:t>PRP: 450</a:t>
            </a:r>
            <a:r>
              <a:rPr lang="ru-RU" sz="1600" b="1" err="1">
                <a:solidFill>
                  <a:srgbClr val="C00000"/>
                </a:solidFill>
              </a:rPr>
              <a:t>кВА</a:t>
            </a:r>
            <a:r>
              <a:rPr lang="it-IT" sz="1600" b="1">
                <a:solidFill>
                  <a:srgbClr val="C00000"/>
                </a:solidFill>
              </a:rPr>
              <a:t> </a:t>
            </a:r>
            <a:r>
              <a:rPr lang="it-IT" sz="1600">
                <a:solidFill>
                  <a:srgbClr val="C00000"/>
                </a:solidFill>
              </a:rPr>
              <a:t>	</a:t>
            </a:r>
            <a:endParaRPr lang="ru-RU" sz="1600">
              <a:solidFill>
                <a:srgbClr val="C00000"/>
              </a:solidFill>
            </a:endParaRPr>
          </a:p>
          <a:p>
            <a:pPr defTabSz="1389063">
              <a:tabLst>
                <a:tab pos="1344613"/>
                <a:tab pos="2687638"/>
              </a:tabLst>
            </a:pP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Двигатель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Generac G25.8 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G-Drive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Большая мощность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, V12</a:t>
            </a:r>
          </a:p>
          <a:p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Альтернатор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MeccAlte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Панель</a:t>
            </a:r>
            <a:r>
              <a:rPr lang="it-IT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PRAMAC PowerZone</a:t>
            </a:r>
            <a:endParaRPr lang="it-IT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Connettore diritto 18"/>
          <p:cNvCxnSpPr/>
          <p:nvPr/>
        </p:nvCxnSpPr>
        <p:spPr>
          <a:xfrm>
            <a:off x="511048" y="2551323"/>
            <a:ext cx="521701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 flipV="1">
            <a:off x="511048" y="4362320"/>
            <a:ext cx="5217018" cy="82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267" y="2761923"/>
            <a:ext cx="2303733" cy="1402063"/>
          </a:xfrm>
          <a:prstGeom prst="rect">
            <a:avLst/>
          </a:prstGeom>
        </p:spPr>
      </p:pic>
      <p:sp>
        <p:nvSpPr>
          <p:cNvPr id="22" name="Parentesi graffa chiusa 21"/>
          <p:cNvSpPr/>
          <p:nvPr/>
        </p:nvSpPr>
        <p:spPr>
          <a:xfrm>
            <a:off x="6547863" y="1912710"/>
            <a:ext cx="191470" cy="2881408"/>
          </a:xfrm>
          <a:prstGeom prst="rightBrace">
            <a:avLst/>
          </a:prstGeom>
          <a:ln w="38100">
            <a:solidFill>
              <a:srgbClr val="CBD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BD31B"/>
                </a:solidFill>
              </a:ln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6881502" y="4747005"/>
            <a:ext cx="1994942" cy="1200150"/>
          </a:xfrm>
          <a:prstGeom prst="roundRect">
            <a:avLst/>
          </a:prstGeom>
          <a:noFill/>
          <a:ln w="38100">
            <a:solidFill>
              <a:srgbClr val="CBD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2 квартал </a:t>
            </a:r>
            <a:r>
              <a:rPr lang="en-US">
                <a:solidFill>
                  <a:schemeClr val="tx1"/>
                </a:solidFill>
              </a:rPr>
              <a:t>201</a:t>
            </a:r>
            <a:r>
              <a:rPr lang="ru-RU">
                <a:solidFill>
                  <a:schemeClr val="tx1"/>
                </a:solidFill>
              </a:rPr>
              <a:t>9г.  наличие на складе</a:t>
            </a:r>
          </a:p>
        </p:txBody>
      </p:sp>
    </p:spTree>
    <p:extLst>
      <p:ext uri="{BB962C8B-B14F-4D97-AF65-F5344CB8AC3E}">
        <p14:creationId xmlns:p14="http://schemas.microsoft.com/office/powerpoint/2010/main" val="401227099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Генераторы производимые в Италии</a:t>
            </a:r>
            <a:endParaRPr lang="en-US" sz="2400"/>
          </a:p>
        </p:txBody>
      </p:sp>
      <p:sp>
        <p:nvSpPr>
          <p:cNvPr id="16" name="Segnaposto contenuto 5"/>
          <p:cNvSpPr>
            <a:spLocks noGrp="1"/>
          </p:cNvSpPr>
          <p:nvPr>
            <p:ph sz="quarter" idx="12"/>
          </p:nvPr>
        </p:nvSpPr>
        <p:spPr>
          <a:xfrm>
            <a:off x="90489" y="1146175"/>
            <a:ext cx="5556814" cy="53117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400"/>
              <a:t>Новый</a:t>
            </a:r>
            <a:r>
              <a:rPr lang="en-US" sz="2400"/>
              <a:t> </a:t>
            </a:r>
            <a:r>
              <a:rPr lang="ru-RU" sz="2400"/>
              <a:t>газовый двигатель </a:t>
            </a:r>
            <a:r>
              <a:rPr lang="en-US" sz="2400"/>
              <a:t>G33.9L</a:t>
            </a:r>
          </a:p>
          <a:p>
            <a:pPr>
              <a:spcBef>
                <a:spcPts val="600"/>
              </a:spcBef>
            </a:pPr>
            <a:endParaRPr lang="en-US" sz="160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/>
              <a:t>Самая высокая удельная мощность на рынке 18 кВт / литр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/>
              <a:t>Запатентованная технология для быстрого запуска и загрузки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/>
              <a:t>Рейтинги мощности PRP / </a:t>
            </a:r>
            <a:r>
              <a:rPr lang="en-US" sz="2000"/>
              <a:t>COP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7547"/>
              </p:ext>
            </p:extLst>
          </p:nvPr>
        </p:nvGraphicFramePr>
        <p:xfrm>
          <a:off x="390525" y="4336116"/>
          <a:ext cx="608557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144"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МОДЕЛЬ</a:t>
                      </a:r>
                      <a:endParaRPr lang="en-US" sz="16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МОЩНОСТЬ</a:t>
                      </a:r>
                      <a:r>
                        <a:rPr lang="en-US" sz="1600" b="1" baseline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(PRP)</a:t>
                      </a:r>
                      <a:endParaRPr lang="en-US" sz="16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ДВИГАТЕЛЬ</a:t>
                      </a:r>
                      <a:endParaRPr lang="en-US" sz="16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en-US" sz="16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34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GGW</a:t>
                      </a:r>
                      <a:r>
                        <a:rPr lang="en-US" sz="2400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625</a:t>
                      </a:r>
                      <a:r>
                        <a:rPr lang="en-US" sz="2400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562</a:t>
                      </a:r>
                      <a:r>
                        <a:rPr lang="en-US" sz="1800" b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kVA/</a:t>
                      </a:r>
                      <a:r>
                        <a:rPr lang="ru-RU" sz="18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450кВт</a:t>
                      </a:r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(50Hz)</a:t>
                      </a:r>
                      <a:endParaRPr lang="en-US" sz="1800" i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33.9</a:t>
                      </a:r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734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GGW</a:t>
                      </a:r>
                      <a:r>
                        <a:rPr lang="en-US" sz="2400">
                          <a:solidFill>
                            <a:srgbClr val="CBD31B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750</a:t>
                      </a:r>
                      <a:r>
                        <a:rPr lang="en-US" sz="2400">
                          <a:solidFill>
                            <a:srgbClr val="C81F1F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675</a:t>
                      </a:r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kVA/</a:t>
                      </a:r>
                      <a:r>
                        <a:rPr lang="ru-RU" sz="18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540кВт</a:t>
                      </a:r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(50Hz)</a:t>
                      </a:r>
                      <a:endParaRPr lang="en-US" sz="1800" i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b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33.9</a:t>
                      </a:r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ttangolo arrotondato 22">
            <a:extLst>
              <a:ext uri="{FF2B5EF4-FFF2-40B4-BE49-F238E27FC236}">
                <a16:creationId xmlns:a16="http://schemas.microsoft.com/office/drawing/2014/main" id="{E3FF0B35-61FF-4494-926C-66B31427FC6A}"/>
              </a:ext>
            </a:extLst>
          </p:cNvPr>
          <p:cNvSpPr/>
          <p:nvPr/>
        </p:nvSpPr>
        <p:spPr>
          <a:xfrm>
            <a:off x="6865366" y="4677085"/>
            <a:ext cx="1994942" cy="1200150"/>
          </a:xfrm>
          <a:prstGeom prst="roundRect">
            <a:avLst/>
          </a:prstGeom>
          <a:noFill/>
          <a:ln w="38100">
            <a:solidFill>
              <a:srgbClr val="CBD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4-й квартал </a:t>
            </a:r>
            <a:r>
              <a:rPr lang="en-US">
                <a:solidFill>
                  <a:schemeClr val="tx1"/>
                </a:solidFill>
              </a:rPr>
              <a:t>201</a:t>
            </a:r>
            <a:r>
              <a:rPr lang="ru-RU">
                <a:solidFill>
                  <a:schemeClr val="tx1"/>
                </a:solidFill>
              </a:rPr>
              <a:t>9г.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50FF7B-40FF-4F4A-A8E2-086B47A6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10668"/>
            <a:ext cx="3657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690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ttangolo arrotondato 4"/>
          <p:cNvSpPr/>
          <p:nvPr/>
        </p:nvSpPr>
        <p:spPr>
          <a:xfrm>
            <a:off x="5427476" y="4006547"/>
            <a:ext cx="2349246" cy="1975104"/>
          </a:xfrm>
          <a:prstGeom prst="roundRect">
            <a:avLst/>
          </a:prstGeom>
          <a:ln w="57150">
            <a:solidFill>
              <a:srgbClr val="CBD31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  <a:p>
            <a:pPr algn="ctr"/>
            <a:endParaRPr lang="it-IT"/>
          </a:p>
          <a:p>
            <a:pPr algn="ctr"/>
            <a:endParaRPr lang="it-IT"/>
          </a:p>
          <a:p>
            <a:pPr algn="ctr"/>
            <a:endParaRPr lang="it-IT"/>
          </a:p>
          <a:p>
            <a:pPr algn="ctr"/>
            <a:r>
              <a:rPr lang="it-IT"/>
              <a:t>SUBMITTAL PACKAGE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394" y="1511842"/>
            <a:ext cx="4384875" cy="4351338"/>
          </a:xfrm>
        </p:spPr>
        <p:txBody>
          <a:bodyPr/>
          <a:lstStyle/>
          <a:p>
            <a:r>
              <a:rPr lang="ru-RU" sz="2400"/>
              <a:t>Интернет ресурс </a:t>
            </a:r>
            <a:r>
              <a:rPr lang="en-US" sz="2000">
                <a:hlinkClick r:id="rId2"/>
              </a:rPr>
              <a:t>https://www.pramac.com</a:t>
            </a:r>
            <a:endParaRPr lang="it-IT" sz="2000"/>
          </a:p>
          <a:p>
            <a:r>
              <a:rPr lang="ru-RU" sz="2400"/>
              <a:t>Карточки продукта</a:t>
            </a:r>
            <a:endParaRPr lang="it-IT" sz="2400"/>
          </a:p>
          <a:p>
            <a:r>
              <a:rPr lang="ru-RU" sz="2400"/>
              <a:t>Калькулятор ССВ</a:t>
            </a:r>
          </a:p>
          <a:p>
            <a:r>
              <a:rPr lang="ru-RU" sz="2400"/>
              <a:t>Установочные чертежи</a:t>
            </a:r>
            <a:endParaRPr lang="it-IT" sz="2400"/>
          </a:p>
          <a:p>
            <a:r>
              <a:rPr lang="ru-RU" sz="2400"/>
              <a:t>Электрические схемы</a:t>
            </a:r>
            <a:endParaRPr lang="it-IT" sz="2400"/>
          </a:p>
          <a:p>
            <a:r>
              <a:rPr lang="ru-RU" sz="2400"/>
              <a:t>Сведения о обслуживании</a:t>
            </a:r>
            <a:endParaRPr lang="it-IT" sz="2400"/>
          </a:p>
          <a:p>
            <a:r>
              <a:rPr lang="ru-RU" sz="2400"/>
              <a:t>Гарантийные условия</a:t>
            </a:r>
            <a:endParaRPr lang="en-US" sz="2400"/>
          </a:p>
        </p:txBody>
      </p:sp>
      <p:sp>
        <p:nvSpPr>
          <p:cNvPr id="4" name="Titolo 1"/>
          <p:cNvSpPr txBox="1"/>
          <p:nvPr/>
        </p:nvSpPr>
        <p:spPr bwMode="auto">
          <a:xfrm>
            <a:off x="278166" y="200190"/>
            <a:ext cx="7886700" cy="5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400" b="1"/>
              <a:t>Промо материалы и поддержка продаж</a:t>
            </a:r>
            <a:endParaRPr lang="it-IT" sz="2400" b="1"/>
          </a:p>
        </p:txBody>
      </p:sp>
      <p:pic>
        <p:nvPicPr>
          <p:cNvPr id="6" name="Immagine 5" descr="Clipart - &lt;strong&gt;document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50" y="4187620"/>
            <a:ext cx="926687" cy="10123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60412" y="6019538"/>
            <a:ext cx="257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REPOSITORY MY.PRAMAC</a:t>
            </a:r>
            <a:endParaRPr lang="en-US"/>
          </a:p>
        </p:txBody>
      </p:sp>
      <p:pic>
        <p:nvPicPr>
          <p:cNvPr id="11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358" y="1108404"/>
            <a:ext cx="3860005" cy="270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6100122"/>
            <a:ext cx="9144000" cy="400110"/>
          </a:xfrm>
          <a:prstGeom prst="rect">
            <a:avLst/>
          </a:prstGeom>
          <a:solidFill>
            <a:srgbClr val="CBD31B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2789863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07" y="1919634"/>
            <a:ext cx="4078993" cy="3347229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86215" y="270781"/>
            <a:ext cx="7886700" cy="585609"/>
          </a:xfrm>
        </p:spPr>
        <p:txBody>
          <a:bodyPr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Тесты на заводе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6215" y="1090014"/>
            <a:ext cx="4597069" cy="5401114"/>
            <a:chOff x="2081717" y="1444718"/>
            <a:chExt cx="4980565" cy="5578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1718" y="1444718"/>
              <a:ext cx="4980564" cy="28012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1717" y="4245964"/>
              <a:ext cx="4937043" cy="27774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065007" y="5544766"/>
            <a:ext cx="402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/>
              <a:t>Factory Test of GGW400</a:t>
            </a:r>
          </a:p>
          <a:p>
            <a:r>
              <a:rPr lang="it-IT" sz="1600"/>
              <a:t>Pressure rating</a:t>
            </a:r>
            <a:r>
              <a:rPr lang="ru-RU" sz="1600"/>
              <a:t>:</a:t>
            </a:r>
            <a:r>
              <a:rPr lang="it-IT" sz="1600"/>
              <a:t> 25 mbar</a:t>
            </a:r>
          </a:p>
          <a:p>
            <a:r>
              <a:rPr lang="it-IT" sz="1600" err="1"/>
              <a:t>Load Steps: 0-50%-75%-90%-100%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551054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37B45C-752F-434A-B6FE-8CA2F85D3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16093" b="4290"/>
          <a:stretch>
            <a:fillRect/>
          </a:stretch>
        </p:blipFill>
        <p:spPr>
          <a:xfrm>
            <a:off x="2246639" y="1640920"/>
            <a:ext cx="6695512" cy="48201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1075" y="300936"/>
            <a:ext cx="7772400" cy="973845"/>
          </a:xfrm>
        </p:spPr>
        <p:txBody>
          <a:bodyPr/>
          <a:lstStyle/>
          <a:p>
            <a:r>
              <a:rPr lang="ru-RU" sz="3200" b="1">
                <a:latin typeface="Arial" panose="020b0604020202020204" pitchFamily="34" charset="0"/>
                <a:cs typeface="Arial" panose="020b0604020202020204" pitchFamily="34" charset="0"/>
              </a:rPr>
              <a:t>Газовые генераторы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GGW</a:t>
            </a:r>
            <a:br>
              <a:rPr lang="ru-RU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ru-RU" sz="32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839B6-6F57-4404-ADD6-0953B0D2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34" y="5552837"/>
            <a:ext cx="1733424" cy="11556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4C6182-5DF0-4F8C-A3A8-65DC5514C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" y="1444902"/>
            <a:ext cx="2741428" cy="18276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153556-04C0-4B20-AC21-ADD01404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" y="3490355"/>
            <a:ext cx="2277673" cy="15184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0FDFE7-5364-4853-809B-C05E8DAAB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8" y="5245012"/>
            <a:ext cx="1968078" cy="13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794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48" y="1146175"/>
            <a:ext cx="1573689" cy="76811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Линейка генераторов </a:t>
            </a:r>
            <a:r>
              <a:rPr lang="en-US" sz="2400"/>
              <a:t>GGW </a:t>
            </a:r>
            <a:r>
              <a:rPr lang="ru-RU" sz="2400"/>
              <a:t>(</a:t>
            </a:r>
            <a:r>
              <a:rPr lang="en-US" sz="2400"/>
              <a:t>COP</a:t>
            </a:r>
            <a:r>
              <a:rPr lang="ru-RU" sz="2400"/>
              <a:t>)</a:t>
            </a:r>
            <a:endParaRPr lang="en-US" sz="240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2"/>
          </p:nvPr>
        </p:nvSpPr>
        <p:spPr>
          <a:xfrm>
            <a:off x="90488" y="962809"/>
            <a:ext cx="8963025" cy="55602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/>
              <a:t>Генераторы постоянной мощности</a:t>
            </a:r>
            <a:endParaRPr lang="en-US"/>
          </a:p>
          <a:p>
            <a:pPr lvl="1">
              <a:spcBef>
                <a:spcPts val="600"/>
              </a:spcBef>
            </a:pPr>
            <a:r>
              <a:rPr lang="en-US"/>
              <a:t>MAN </a:t>
            </a:r>
            <a:r>
              <a:rPr lang="ru-RU"/>
              <a:t>двигатели</a:t>
            </a:r>
            <a:endParaRPr lang="en-US"/>
          </a:p>
          <a:p>
            <a:pPr lvl="1">
              <a:spcBef>
                <a:spcPts val="600"/>
              </a:spcBef>
            </a:pPr>
            <a:r>
              <a:rPr lang="en-US"/>
              <a:t>MOTORTECH </a:t>
            </a:r>
            <a:r>
              <a:rPr lang="ru-RU"/>
              <a:t>системы</a:t>
            </a:r>
            <a:endParaRPr lang="en-US"/>
          </a:p>
          <a:p>
            <a:pPr lvl="1">
              <a:spcBef>
                <a:spcPts val="600"/>
              </a:spcBef>
            </a:pPr>
            <a:r>
              <a:rPr lang="en-US"/>
              <a:t>COP </a:t>
            </a:r>
            <a:r>
              <a:rPr lang="ru-RU"/>
              <a:t>режим, </a:t>
            </a:r>
            <a:r>
              <a:rPr lang="en-US"/>
              <a:t>24</a:t>
            </a:r>
            <a:r>
              <a:rPr lang="ru-RU"/>
              <a:t>ч. загрузки 100%</a:t>
            </a:r>
            <a:endParaRPr lang="en-US"/>
          </a:p>
          <a:p>
            <a:pPr marL="0" indent="0">
              <a:spcBef>
                <a:spcPts val="600"/>
              </a:spcBef>
              <a:buNone/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30492" y="2052394"/>
            <a:ext cx="2042571" cy="4889532"/>
            <a:chOff x="6730493" y="2052394"/>
            <a:chExt cx="1257568" cy="3010382"/>
          </a:xfrm>
        </p:grpSpPr>
        <p:pic>
          <p:nvPicPr>
            <p:cNvPr id="7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493" y="2052394"/>
              <a:ext cx="1092191" cy="1128314"/>
            </a:xfrm>
            <a:prstGeom prst="rect">
              <a:avLst/>
            </a:prstGeom>
          </p:spPr>
        </p:pic>
        <p:pic>
          <p:nvPicPr>
            <p:cNvPr id="10" name="Grafi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493" y="2994407"/>
              <a:ext cx="1170166" cy="1185109"/>
            </a:xfrm>
            <a:prstGeom prst="rect">
              <a:avLst/>
            </a:prstGeom>
          </p:spPr>
        </p:pic>
        <p:pic>
          <p:nvPicPr>
            <p:cNvPr id="11" name="Grafi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69" y="3839084"/>
              <a:ext cx="1223692" cy="122369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699" y="1275501"/>
            <a:ext cx="1526499" cy="53939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87103"/>
              </p:ext>
            </p:extLst>
          </p:nvPr>
        </p:nvGraphicFramePr>
        <p:xfrm>
          <a:off x="512897" y="3087578"/>
          <a:ext cx="5331126" cy="224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042">
                  <a:extLst>
                    <a:ext uri="{9D8B030D-6E8A-4147-A177-3AD203B41FA5}">
                      <a16:colId xmlns:a16="http://schemas.microsoft.com/office/drawing/2014/main" val="1128693692"/>
                    </a:ext>
                  </a:extLst>
                </a:gridCol>
                <a:gridCol w="1777042">
                  <a:extLst>
                    <a:ext uri="{9D8B030D-6E8A-4147-A177-3AD203B41FA5}">
                      <a16:colId xmlns:a16="http://schemas.microsoft.com/office/drawing/2014/main" val="2478604056"/>
                    </a:ext>
                  </a:extLst>
                </a:gridCol>
                <a:gridCol w="1777042">
                  <a:extLst>
                    <a:ext uri="{9D8B030D-6E8A-4147-A177-3AD203B41FA5}">
                      <a16:colId xmlns:a16="http://schemas.microsoft.com/office/drawing/2014/main" val="4264488924"/>
                    </a:ext>
                  </a:extLst>
                </a:gridCol>
              </a:tblGrid>
              <a:tr h="401893">
                <a:tc>
                  <a:txBody>
                    <a:bodyPr/>
                    <a:lstStyle/>
                    <a:p>
                      <a:r>
                        <a:rPr lang="ru-RU"/>
                        <a:t>Модель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Модель двигателя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COP </a:t>
                      </a:r>
                      <a:r>
                        <a:rPr lang="ru-RU"/>
                        <a:t>мощность</a:t>
                      </a:r>
                      <a:r>
                        <a:rPr lang="it-IT"/>
                        <a:t> (</a:t>
                      </a:r>
                      <a:r>
                        <a:rPr lang="ru-RU"/>
                        <a:t>кВт</a:t>
                      </a:r>
                      <a:r>
                        <a:rPr lang="it-IT"/>
                        <a:t>)**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53438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GGW250 MA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E2676 LE202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58952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GGW420</a:t>
                      </a:r>
                      <a:r>
                        <a:rPr lang="it-IT" baseline="0"/>
                        <a:t> MA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E3268 LE212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330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10175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GGW625 MA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E3262 LE202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500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3002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GGW1250</a:t>
                      </a:r>
                      <a:r>
                        <a:rPr lang="it-IT" baseline="0"/>
                        <a:t> TG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2x E3262 LE202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1000 (Total)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49661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2897" y="5504963"/>
            <a:ext cx="533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** </a:t>
            </a:r>
            <a:r>
              <a:rPr lang="ru-RU" sz="1400"/>
              <a:t>Мощность при работе на природном газе.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7357692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8904" y="247054"/>
            <a:ext cx="8103281" cy="839945"/>
          </a:xfrm>
        </p:spPr>
        <p:txBody>
          <a:bodyPr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Генераторы для специальных проектов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9380" y="1146866"/>
            <a:ext cx="7886700" cy="2444585"/>
          </a:xfrm>
        </p:spPr>
        <p:txBody>
          <a:bodyPr/>
          <a:lstStyle/>
          <a:p>
            <a:pPr marL="0" indent="0">
              <a:buNone/>
            </a:pPr>
            <a:r>
              <a:rPr lang="it-IT" sz="3000" u="sng"/>
              <a:t>COP</a:t>
            </a:r>
            <a:r>
              <a:rPr lang="ru-RU" sz="3000" u="sng"/>
              <a:t> – непрерывный режим</a:t>
            </a:r>
            <a:r>
              <a:rPr lang="en-US" sz="3000" u="sng"/>
              <a:t> </a:t>
            </a:r>
            <a:r>
              <a:rPr lang="ru-RU" sz="3000" u="sng"/>
              <a:t>работы</a:t>
            </a:r>
            <a:endParaRPr lang="it-IT" sz="3000" u="sng"/>
          </a:p>
          <a:p>
            <a:r>
              <a:rPr lang="ru-RU" sz="2400"/>
              <a:t>Оптимизация эффективности</a:t>
            </a:r>
          </a:p>
          <a:p>
            <a:r>
              <a:rPr lang="ru-RU" sz="2400"/>
              <a:t>Природный / Специальный газ (биогаз)</a:t>
            </a:r>
          </a:p>
          <a:p>
            <a:r>
              <a:rPr lang="ru-RU" sz="2400"/>
              <a:t>Диапазон 70-500кВт + параллельный режим</a:t>
            </a:r>
          </a:p>
          <a:p>
            <a:r>
              <a:rPr lang="ru-RU" sz="2400"/>
              <a:t>Обвязка системой утилизации тепла</a:t>
            </a:r>
            <a:endParaRPr lang="it-IT" sz="3200"/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76" y="4666027"/>
            <a:ext cx="2945511" cy="169700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28650" y="4013921"/>
            <a:ext cx="382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/>
              <a:t>Единичное исполнение</a:t>
            </a:r>
            <a:endParaRPr lang="it-IT" sz="2800"/>
          </a:p>
        </p:txBody>
      </p:sp>
      <p:sp>
        <p:nvSpPr>
          <p:cNvPr id="7" name="Rettangolo 6"/>
          <p:cNvSpPr/>
          <p:nvPr/>
        </p:nvSpPr>
        <p:spPr>
          <a:xfrm>
            <a:off x="5554218" y="4013921"/>
            <a:ext cx="2538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/>
              <a:t>Twin-Gen 1</a:t>
            </a:r>
            <a:r>
              <a:rPr lang="ru-RU" sz="2800"/>
              <a:t>МВт</a:t>
            </a:r>
            <a:endParaRPr lang="it-IT" sz="2800"/>
          </a:p>
        </p:txBody>
      </p:sp>
      <p:cxnSp>
        <p:nvCxnSpPr>
          <p:cNvPr id="9" name="Connettore diritto 8"/>
          <p:cNvCxnSpPr/>
          <p:nvPr/>
        </p:nvCxnSpPr>
        <p:spPr>
          <a:xfrm>
            <a:off x="628650" y="4013921"/>
            <a:ext cx="74637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628650" y="4537141"/>
            <a:ext cx="74637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Immagine 8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4955" y="4666027"/>
            <a:ext cx="2888583" cy="211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634" y="1793729"/>
            <a:ext cx="2601243" cy="19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147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69" y="218457"/>
            <a:ext cx="7886700" cy="746702"/>
          </a:xfrm>
        </p:spPr>
        <p:txBody>
          <a:bodyPr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Газовые двигатели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на базе блоков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00122"/>
            <a:ext cx="9144000" cy="400110"/>
          </a:xfrm>
          <a:prstGeom prst="rect">
            <a:avLst/>
          </a:prstGeom>
          <a:solidFill>
            <a:srgbClr val="CBD3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/>
              <a:t>Проверенные мощные газовые двигатели для COP на основе дизельных блоков</a:t>
            </a:r>
            <a:endParaRPr lang="en-US" sz="200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526" y="1383257"/>
            <a:ext cx="4436947" cy="2775037"/>
          </a:xfrm>
          <a:prstGeom prst="rect">
            <a:avLst/>
          </a:prstGeom>
          <a:ln>
            <a:noFill/>
          </a:ln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419" y="3687526"/>
            <a:ext cx="2289224" cy="2412596"/>
          </a:xfrm>
          <a:prstGeom prst="rect">
            <a:avLst/>
          </a:prstGeom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3" y="3514490"/>
            <a:ext cx="2341179" cy="25856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0C686E-9C2F-40DD-AAE8-2790EF540FB6}"/>
              </a:ext>
            </a:extLst>
          </p:cNvPr>
          <p:cNvSpPr/>
          <p:nvPr/>
        </p:nvSpPr>
        <p:spPr>
          <a:xfrm>
            <a:off x="6387169" y="3247366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E2676 LE202</a:t>
            </a: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20B8C9-D626-49B6-8929-63A95E8A9B63}"/>
              </a:ext>
            </a:extLst>
          </p:cNvPr>
          <p:cNvSpPr/>
          <p:nvPr/>
        </p:nvSpPr>
        <p:spPr>
          <a:xfrm>
            <a:off x="1192590" y="3244334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E3268 LE212</a:t>
            </a: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3D2513-46A9-42F7-AAC7-5F4EB1406D25}"/>
              </a:ext>
            </a:extLst>
          </p:cNvPr>
          <p:cNvSpPr/>
          <p:nvPr/>
        </p:nvSpPr>
        <p:spPr>
          <a:xfrm>
            <a:off x="3648409" y="1066595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E3262 LE202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189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el 2"/>
          <p:cNvSpPr>
            <a:spLocks noGrp="1"/>
          </p:cNvSpPr>
          <p:nvPr/>
        </p:nvSpPr>
        <p:spPr>
          <a:xfrm>
            <a:off x="202398" y="220742"/>
            <a:ext cx="7799779" cy="441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kern="1700">
                <a:solidFill>
                  <a:schemeClr val="tx1"/>
                </a:solidFill>
                <a:latin typeface="Arial "/>
              </a:rPr>
              <a:t>Системы и комплектующие </a:t>
            </a:r>
            <a:r>
              <a:rPr lang="en-US" b="1" kern="1700">
                <a:solidFill>
                  <a:schemeClr val="tx1"/>
                </a:solidFill>
                <a:latin typeface="Arial "/>
              </a:rPr>
              <a:t>MOTORTECH </a:t>
            </a:r>
            <a:endParaRPr lang="ru-RU" b="1" kern="1700">
              <a:solidFill>
                <a:schemeClr val="tx1"/>
              </a:solidFill>
              <a:latin typeface="Arial "/>
            </a:endParaRPr>
          </a:p>
        </p:txBody>
      </p:sp>
      <p:grpSp>
        <p:nvGrpSpPr>
          <p:cNvPr id="5" name="Gruppieren 38"/>
          <p:cNvGrpSpPr/>
          <p:nvPr/>
        </p:nvGrpSpPr>
        <p:grpSpPr>
          <a:xfrm>
            <a:off x="569495" y="4911146"/>
            <a:ext cx="1351129" cy="636586"/>
            <a:chOff x="2640841" y="4672014"/>
            <a:chExt cx="1351129" cy="636586"/>
          </a:xfrm>
        </p:grpSpPr>
        <p:sp>
          <p:nvSpPr>
            <p:cNvPr id="53" name="Abgerundetes Rechteck 40"/>
            <p:cNvSpPr/>
            <p:nvPr/>
          </p:nvSpPr>
          <p:spPr>
            <a:xfrm>
              <a:off x="2640841" y="4672014"/>
              <a:ext cx="1351129" cy="636586"/>
            </a:xfrm>
            <a:prstGeom prst="roundRect">
              <a:avLst/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4" name="Textfeld 41"/>
            <p:cNvSpPr txBox="1"/>
            <p:nvPr/>
          </p:nvSpPr>
          <p:spPr>
            <a:xfrm>
              <a:off x="2743200" y="4975423"/>
              <a:ext cx="1146175" cy="307777"/>
            </a:xfrm>
            <a:prstGeom prst="rect">
              <a:avLst/>
            </a:prstGeom>
            <a:solidFill>
              <a:srgbClr val="004A99"/>
            </a:solidFill>
          </p:spPr>
          <p:txBody>
            <a:bodyPr wrap="square" lIns="0" tIns="0" rIns="0" bIns="0" rtlCol="0" anchor="b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Ignition Control Systems</a:t>
              </a:r>
            </a:p>
          </p:txBody>
        </p:sp>
      </p:grpSp>
      <p:grpSp>
        <p:nvGrpSpPr>
          <p:cNvPr id="6" name="Gruppieren 43"/>
          <p:cNvGrpSpPr/>
          <p:nvPr/>
        </p:nvGrpSpPr>
        <p:grpSpPr>
          <a:xfrm>
            <a:off x="569124" y="2950108"/>
            <a:ext cx="1351129" cy="636586"/>
            <a:chOff x="6346064" y="4672014"/>
            <a:chExt cx="1351129" cy="636586"/>
          </a:xfrm>
        </p:grpSpPr>
        <p:sp>
          <p:nvSpPr>
            <p:cNvPr id="51" name="Abgerundetes Rechteck 46"/>
            <p:cNvSpPr/>
            <p:nvPr/>
          </p:nvSpPr>
          <p:spPr>
            <a:xfrm>
              <a:off x="6346064" y="4672014"/>
              <a:ext cx="1351129" cy="636586"/>
            </a:xfrm>
            <a:prstGeom prst="roundRect">
              <a:avLst/>
            </a:prstGeom>
            <a:solidFill>
              <a:srgbClr val="00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2" name="Textfeld 47"/>
            <p:cNvSpPr txBox="1"/>
            <p:nvPr/>
          </p:nvSpPr>
          <p:spPr>
            <a:xfrm>
              <a:off x="6488905" y="5142807"/>
              <a:ext cx="1073764" cy="153888"/>
            </a:xfrm>
            <a:prstGeom prst="rect">
              <a:avLst/>
            </a:prstGeom>
            <a:solidFill>
              <a:srgbClr val="004A99"/>
            </a:solidFill>
          </p:spPr>
          <p:txBody>
            <a:bodyPr wrap="square" tIns="0" rIns="90000" bIns="0" rtlCol="0" anchor="b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Visualization</a:t>
              </a:r>
            </a:p>
          </p:txBody>
        </p:sp>
      </p:grpSp>
      <p:pic>
        <p:nvPicPr>
          <p:cNvPr id="7" name="Picture 3" descr="X:\MOT_Marketing2016\Präsentationen\Presentation_Gpower_MAN_Workshop_2016\Bilder\PowerView3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63398">
            <a:off x="208381" y="2657357"/>
            <a:ext cx="900070" cy="5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X:\MOT_Marketing2016\Präsentationen\Presentation_Gpower_MAN_Workshop_2016\Bilder\AIO-Dis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9822592">
            <a:off x="1109262" y="2457197"/>
            <a:ext cx="1141511" cy="9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48"/>
          <p:cNvGrpSpPr/>
          <p:nvPr/>
        </p:nvGrpSpPr>
        <p:grpSpPr>
          <a:xfrm>
            <a:off x="3806407" y="1194410"/>
            <a:ext cx="1520481" cy="1339199"/>
            <a:chOff x="4810401" y="1006553"/>
            <a:chExt cx="1520481" cy="1339199"/>
          </a:xfrm>
        </p:grpSpPr>
        <p:grpSp>
          <p:nvGrpSpPr>
            <p:cNvPr id="46" name="Gruppieren 49"/>
            <p:cNvGrpSpPr/>
            <p:nvPr/>
          </p:nvGrpSpPr>
          <p:grpSpPr>
            <a:xfrm>
              <a:off x="4816434" y="1709166"/>
              <a:ext cx="1351129" cy="636586"/>
              <a:chOff x="4713481" y="4672014"/>
              <a:chExt cx="1351129" cy="636586"/>
            </a:xfrm>
          </p:grpSpPr>
          <p:sp>
            <p:nvSpPr>
              <p:cNvPr id="49" name="Abgerundetes Rechteck 52"/>
              <p:cNvSpPr/>
              <p:nvPr/>
            </p:nvSpPr>
            <p:spPr>
              <a:xfrm>
                <a:off x="4713481" y="4672014"/>
                <a:ext cx="1351129" cy="636586"/>
              </a:xfrm>
              <a:prstGeom prst="roundRect">
                <a:avLst/>
              </a:prstGeom>
              <a:solidFill>
                <a:srgbClr val="004A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feld 53"/>
              <p:cNvSpPr txBox="1"/>
              <p:nvPr/>
            </p:nvSpPr>
            <p:spPr>
              <a:xfrm>
                <a:off x="4819650" y="5142807"/>
                <a:ext cx="1212145" cy="153888"/>
              </a:xfrm>
              <a:prstGeom prst="rect">
                <a:avLst/>
              </a:prstGeom>
              <a:solidFill>
                <a:srgbClr val="004A99"/>
              </a:solidFill>
            </p:spPr>
            <p:txBody>
              <a:bodyPr wrap="square" tIns="0" rIns="90000" bIns="0" rtlCol="0" anchor="b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Speed Control</a:t>
                </a:r>
              </a:p>
            </p:txBody>
          </p:sp>
        </p:grpSp>
        <p:pic>
          <p:nvPicPr>
            <p:cNvPr id="47" name="Picture 7" descr="X:\MOT_Marketing2016\Präsentationen\Presentation_Gpower_MAN_Workshop_2016\Bilder\IT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10401" y="1006553"/>
              <a:ext cx="517884" cy="95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X:\MOT_Marketing2016\Präsentationen\Presentation_Gpower_MAN_Workshop_2016\Bilder\SPC100_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929883">
              <a:off x="5508881" y="1256643"/>
              <a:ext cx="822001" cy="76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ieren 54"/>
          <p:cNvGrpSpPr/>
          <p:nvPr/>
        </p:nvGrpSpPr>
        <p:grpSpPr>
          <a:xfrm>
            <a:off x="6049736" y="726019"/>
            <a:ext cx="1988614" cy="1320165"/>
            <a:chOff x="6770244" y="1583055"/>
            <a:chExt cx="1988614" cy="1320165"/>
          </a:xfrm>
        </p:grpSpPr>
        <p:grpSp>
          <p:nvGrpSpPr>
            <p:cNvPr id="42" name="Gruppieren 55"/>
            <p:cNvGrpSpPr/>
            <p:nvPr/>
          </p:nvGrpSpPr>
          <p:grpSpPr>
            <a:xfrm>
              <a:off x="6770244" y="2266634"/>
              <a:ext cx="1351129" cy="636586"/>
              <a:chOff x="6300344" y="4679634"/>
              <a:chExt cx="1351129" cy="636586"/>
            </a:xfrm>
          </p:grpSpPr>
          <p:sp>
            <p:nvSpPr>
              <p:cNvPr id="44" name="Abgerundetes Rechteck 57"/>
              <p:cNvSpPr/>
              <p:nvPr/>
            </p:nvSpPr>
            <p:spPr>
              <a:xfrm>
                <a:off x="6300344" y="4679634"/>
                <a:ext cx="1351129" cy="636586"/>
              </a:xfrm>
              <a:prstGeom prst="roundRect">
                <a:avLst/>
              </a:prstGeom>
              <a:solidFill>
                <a:srgbClr val="004A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feld 58"/>
              <p:cNvSpPr txBox="1"/>
              <p:nvPr/>
            </p:nvSpPr>
            <p:spPr>
              <a:xfrm>
                <a:off x="6443185" y="5150427"/>
                <a:ext cx="1073764" cy="153888"/>
              </a:xfrm>
              <a:prstGeom prst="rect">
                <a:avLst/>
              </a:prstGeom>
              <a:solidFill>
                <a:srgbClr val="004A99"/>
              </a:solidFill>
            </p:spPr>
            <p:txBody>
              <a:bodyPr wrap="square" tIns="0" rIns="90000" bIns="0" rtlCol="0" anchor="b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Gas Train</a:t>
                </a:r>
              </a:p>
            </p:txBody>
          </p:sp>
        </p:grpSp>
        <p:pic>
          <p:nvPicPr>
            <p:cNvPr id="43" name="Picture 2" descr="V:\11-06-Product-Pictures\DungsGasstrecke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841489" y="1583055"/>
              <a:ext cx="1917369" cy="1002223"/>
            </a:xfrm>
            <a:prstGeom prst="rect">
              <a:avLst/>
            </a:prstGeom>
            <a:noFill/>
          </p:spPr>
        </p:pic>
      </p:grpSp>
      <p:grpSp>
        <p:nvGrpSpPr>
          <p:cNvPr id="11" name="Gruppieren 59"/>
          <p:cNvGrpSpPr/>
          <p:nvPr/>
        </p:nvGrpSpPr>
        <p:grpSpPr>
          <a:xfrm>
            <a:off x="6844881" y="3905464"/>
            <a:ext cx="1669024" cy="1651000"/>
            <a:chOff x="4815839" y="3657600"/>
            <a:chExt cx="1669024" cy="1651000"/>
          </a:xfrm>
        </p:grpSpPr>
        <p:grpSp>
          <p:nvGrpSpPr>
            <p:cNvPr id="37" name="Gruppieren 60"/>
            <p:cNvGrpSpPr/>
            <p:nvPr/>
          </p:nvGrpSpPr>
          <p:grpSpPr>
            <a:xfrm>
              <a:off x="5123691" y="4672014"/>
              <a:ext cx="1351129" cy="636586"/>
              <a:chOff x="4698241" y="4672014"/>
              <a:chExt cx="1351129" cy="636586"/>
            </a:xfrm>
          </p:grpSpPr>
          <p:sp>
            <p:nvSpPr>
              <p:cNvPr id="40" name="Abgerundetes Rechteck 63"/>
              <p:cNvSpPr/>
              <p:nvPr/>
            </p:nvSpPr>
            <p:spPr>
              <a:xfrm>
                <a:off x="4698241" y="4672014"/>
                <a:ext cx="1351129" cy="636586"/>
              </a:xfrm>
              <a:prstGeom prst="roundRect">
                <a:avLst/>
              </a:prstGeom>
              <a:solidFill>
                <a:srgbClr val="004A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feld 64"/>
              <p:cNvSpPr txBox="1"/>
              <p:nvPr/>
            </p:nvSpPr>
            <p:spPr>
              <a:xfrm>
                <a:off x="4924425" y="4988918"/>
                <a:ext cx="901700" cy="307777"/>
              </a:xfrm>
              <a:prstGeom prst="rect">
                <a:avLst/>
              </a:prstGeom>
              <a:solidFill>
                <a:srgbClr val="004A99"/>
              </a:solidFill>
            </p:spPr>
            <p:txBody>
              <a:bodyPr wrap="square" tIns="0" rIns="90000" bIns="0" rtlCol="0" anchor="b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Gas Engine Accessories</a:t>
                </a:r>
              </a:p>
            </p:txBody>
          </p:sp>
        </p:grpSp>
        <p:pic>
          <p:nvPicPr>
            <p:cNvPr id="38" name="Picture 11" descr="X:\MOT_Marketing2016\Präsentationen\Presentation_Gpower_MAN_Workshop_2016\Bilder\CAT04S47_Katalysator_sid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929704">
              <a:off x="4815839" y="3952352"/>
              <a:ext cx="1047876" cy="90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X:\MOT_Marketing2016\Präsentationen\Presentation_Gpower_MAN_Workshop_2016\Bilder\Ölniveauwächter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447572">
              <a:off x="5967413" y="3657600"/>
              <a:ext cx="517450" cy="126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pieren 65"/>
          <p:cNvGrpSpPr/>
          <p:nvPr/>
        </p:nvGrpSpPr>
        <p:grpSpPr>
          <a:xfrm>
            <a:off x="1514804" y="1061148"/>
            <a:ext cx="1609466" cy="984084"/>
            <a:chOff x="2536907" y="1392404"/>
            <a:chExt cx="1609466" cy="984084"/>
          </a:xfrm>
        </p:grpSpPr>
        <p:grpSp>
          <p:nvGrpSpPr>
            <p:cNvPr id="31" name="Gruppieren 66"/>
            <p:cNvGrpSpPr/>
            <p:nvPr/>
          </p:nvGrpSpPr>
          <p:grpSpPr>
            <a:xfrm>
              <a:off x="2663160" y="1396941"/>
              <a:ext cx="1483213" cy="979547"/>
              <a:chOff x="2762220" y="1285671"/>
              <a:chExt cx="1483213" cy="979547"/>
            </a:xfrm>
          </p:grpSpPr>
          <p:grpSp>
            <p:nvGrpSpPr>
              <p:cNvPr id="33" name="Gruppieren 68"/>
              <p:cNvGrpSpPr/>
              <p:nvPr/>
            </p:nvGrpSpPr>
            <p:grpSpPr>
              <a:xfrm>
                <a:off x="2762220" y="1628632"/>
                <a:ext cx="1351129" cy="636586"/>
                <a:chOff x="6666741" y="6766719"/>
                <a:chExt cx="1351129" cy="636586"/>
              </a:xfrm>
            </p:grpSpPr>
            <p:sp>
              <p:nvSpPr>
                <p:cNvPr id="35" name="Abgerundetes Rechteck 70"/>
                <p:cNvSpPr/>
                <p:nvPr/>
              </p:nvSpPr>
              <p:spPr>
                <a:xfrm>
                  <a:off x="6666741" y="6766719"/>
                  <a:ext cx="1351129" cy="636586"/>
                </a:xfrm>
                <a:prstGeom prst="roundRect">
                  <a:avLst/>
                </a:prstGeom>
                <a:solidFill>
                  <a:srgbClr val="004A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Textfeld 71"/>
                <p:cNvSpPr txBox="1"/>
                <p:nvPr/>
              </p:nvSpPr>
              <p:spPr>
                <a:xfrm>
                  <a:off x="6800850" y="7077273"/>
                  <a:ext cx="1085849" cy="307777"/>
                </a:xfrm>
                <a:prstGeom prst="rect">
                  <a:avLst/>
                </a:prstGeom>
                <a:solidFill>
                  <a:srgbClr val="004A99"/>
                </a:solidFill>
              </p:spPr>
              <p:txBody>
                <a:bodyPr wrap="square" tIns="0" rIns="90000" bIns="0" rtlCol="0" anchor="b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de-DE" sz="1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Gas Engine Management</a:t>
                  </a:r>
                </a:p>
              </p:txBody>
            </p:sp>
          </p:grpSp>
          <p:pic>
            <p:nvPicPr>
              <p:cNvPr id="34" name="Picture 6" descr="X:\MOT_Marketing2016\Präsentationen\Presentation_Gpower_MAN_Workshop_2016\Bilder\63.50.104_AIO-NTC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20840912">
                <a:off x="3404677" y="1285671"/>
                <a:ext cx="840756" cy="61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5" descr="X:\MOT_Marketing2016\Präsentationen\Presentation_Gpower_MAN_Workshop_2016\Bilder\DetCon20_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251428">
              <a:off x="2536907" y="1392404"/>
              <a:ext cx="740460" cy="56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Gerade Verbindung mit Pfeil 72"/>
          <p:cNvCxnSpPr>
            <a:stCxn id="35" idx="3"/>
          </p:cNvCxnSpPr>
          <p:nvPr/>
        </p:nvCxnSpPr>
        <p:spPr>
          <a:xfrm>
            <a:off x="2992186" y="1726939"/>
            <a:ext cx="820254" cy="0"/>
          </a:xfrm>
          <a:prstGeom prst="straightConnector1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73"/>
          <p:cNvCxnSpPr/>
          <p:nvPr/>
        </p:nvCxnSpPr>
        <p:spPr>
          <a:xfrm>
            <a:off x="5156266" y="1734559"/>
            <a:ext cx="896136" cy="0"/>
          </a:xfrm>
          <a:prstGeom prst="straightConnector1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74"/>
          <p:cNvCxnSpPr>
            <a:stCxn id="35" idx="1"/>
          </p:cNvCxnSpPr>
          <p:nvPr/>
        </p:nvCxnSpPr>
        <p:spPr>
          <a:xfrm rot="10800000" flipV="1">
            <a:off x="1183223" y="1726938"/>
            <a:ext cx="457835" cy="1218405"/>
          </a:xfrm>
          <a:prstGeom prst="bentConnector2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75"/>
          <p:cNvCxnSpPr>
            <a:stCxn id="51" idx="2"/>
          </p:cNvCxnSpPr>
          <p:nvPr/>
        </p:nvCxnSpPr>
        <p:spPr>
          <a:xfrm>
            <a:off x="1244689" y="3586694"/>
            <a:ext cx="7113" cy="1050290"/>
          </a:xfrm>
          <a:prstGeom prst="straightConnector1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76"/>
          <p:cNvCxnSpPr/>
          <p:nvPr/>
        </p:nvCxnSpPr>
        <p:spPr>
          <a:xfrm flipV="1">
            <a:off x="1813944" y="5223724"/>
            <a:ext cx="1304758" cy="5715"/>
          </a:xfrm>
          <a:prstGeom prst="straightConnector1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77"/>
          <p:cNvCxnSpPr/>
          <p:nvPr/>
        </p:nvCxnSpPr>
        <p:spPr>
          <a:xfrm flipV="1">
            <a:off x="5843170" y="5228169"/>
            <a:ext cx="1458912" cy="5716"/>
          </a:xfrm>
          <a:prstGeom prst="straightConnector1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78"/>
          <p:cNvCxnSpPr/>
          <p:nvPr/>
        </p:nvCxnSpPr>
        <p:spPr>
          <a:xfrm flipH="1">
            <a:off x="7874089" y="3558119"/>
            <a:ext cx="0" cy="1368425"/>
          </a:xfrm>
          <a:prstGeom prst="straightConnector1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79"/>
          <p:cNvCxnSpPr>
            <a:stCxn id="44" idx="3"/>
          </p:cNvCxnSpPr>
          <p:nvPr/>
        </p:nvCxnSpPr>
        <p:spPr>
          <a:xfrm>
            <a:off x="7400865" y="1727891"/>
            <a:ext cx="482242" cy="1312703"/>
          </a:xfrm>
          <a:prstGeom prst="bentConnector2">
            <a:avLst/>
          </a:prstGeom>
          <a:ln w="12700">
            <a:solidFill>
              <a:srgbClr val="004A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3" descr="X:\MOT_Marketing2016\Präsentationen\Presentation_Gpower_MAN_Workshop_2016\Bilder\E3262LEx02_freigestell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2191">
            <a:off x="2602768" y="2624998"/>
            <a:ext cx="3730273" cy="40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ieren 125"/>
          <p:cNvGrpSpPr/>
          <p:nvPr/>
        </p:nvGrpSpPr>
        <p:grpSpPr>
          <a:xfrm>
            <a:off x="6911141" y="2284944"/>
            <a:ext cx="2024479" cy="1390650"/>
            <a:chOff x="6282909" y="2971800"/>
            <a:chExt cx="2024479" cy="1390650"/>
          </a:xfrm>
        </p:grpSpPr>
        <p:grpSp>
          <p:nvGrpSpPr>
            <p:cNvPr id="26" name="Gruppieren 126"/>
            <p:cNvGrpSpPr/>
            <p:nvPr/>
          </p:nvGrpSpPr>
          <p:grpSpPr>
            <a:xfrm>
              <a:off x="6530214" y="3725864"/>
              <a:ext cx="1351129" cy="636586"/>
              <a:chOff x="6346064" y="4672014"/>
              <a:chExt cx="1351129" cy="636586"/>
            </a:xfrm>
          </p:grpSpPr>
          <p:sp>
            <p:nvSpPr>
              <p:cNvPr id="29" name="Abgerundetes Rechteck 129"/>
              <p:cNvSpPr/>
              <p:nvPr/>
            </p:nvSpPr>
            <p:spPr>
              <a:xfrm>
                <a:off x="6346064" y="4672014"/>
                <a:ext cx="1351129" cy="636586"/>
              </a:xfrm>
              <a:prstGeom prst="roundRect">
                <a:avLst/>
              </a:prstGeom>
              <a:solidFill>
                <a:srgbClr val="004A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feld 130"/>
              <p:cNvSpPr txBox="1"/>
              <p:nvPr/>
            </p:nvSpPr>
            <p:spPr>
              <a:xfrm>
                <a:off x="6346064" y="5142807"/>
                <a:ext cx="1216605" cy="153888"/>
              </a:xfrm>
              <a:prstGeom prst="rect">
                <a:avLst/>
              </a:prstGeom>
              <a:solidFill>
                <a:srgbClr val="004A99"/>
              </a:solidFill>
            </p:spPr>
            <p:txBody>
              <a:bodyPr wrap="square" tIns="0" rIns="90000" bIns="0" rtlCol="0" anchor="b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Gas Regulation</a:t>
                </a:r>
              </a:p>
            </p:txBody>
          </p:sp>
        </p:grpSp>
        <p:pic>
          <p:nvPicPr>
            <p:cNvPr id="27" name="Picture 9" descr="X:\MOT_Marketing2016\Präsentationen\Presentation_Gpower_MAN_Workshop_2016\Bilder\VariFuel2-200-120D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60497" y="2971800"/>
              <a:ext cx="1046891" cy="1135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X:\MOT_Marketing2016\Präsentationen\Presentation_Gpower_MAN_Workshop_2016\Bilder\31.01.960_VariStep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084705">
              <a:off x="6282909" y="3256231"/>
              <a:ext cx="954504" cy="73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Bild 1" descr="MIC4-IgnitionController-MIL-Connect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0" y="4062235"/>
            <a:ext cx="1119996" cy="1148440"/>
          </a:xfrm>
          <a:prstGeom prst="rect">
            <a:avLst/>
          </a:prstGeom>
        </p:spPr>
      </p:pic>
      <p:pic>
        <p:nvPicPr>
          <p:cNvPr id="25" name="Bild 4" descr="MIC3+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809" y="4085983"/>
            <a:ext cx="1044926" cy="104160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0" y="5817564"/>
            <a:ext cx="9144000" cy="707886"/>
          </a:xfrm>
          <a:prstGeom prst="rect">
            <a:avLst/>
          </a:prstGeom>
          <a:solidFill>
            <a:srgbClr val="CBD3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/>
              <a:t>Поставки M</a:t>
            </a:r>
            <a:r>
              <a:rPr lang="en-US" sz="2000"/>
              <a:t>TU</a:t>
            </a:r>
            <a:r>
              <a:rPr lang="ru-RU" sz="2000"/>
              <a:t>, Liebherr, Jenbacher и т. д. </a:t>
            </a:r>
          </a:p>
          <a:p>
            <a:pPr algn="ctr"/>
            <a:r>
              <a:rPr lang="ru-RU" sz="2000"/>
              <a:t>В течение многих лет делают отличные газовые двигатели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8491659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3317" y="281760"/>
            <a:ext cx="8657366" cy="698263"/>
          </a:xfrm>
        </p:spPr>
        <p:txBody>
          <a:bodyPr/>
          <a:lstStyle/>
          <a:p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Линейка газовых генераторов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GGW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100122"/>
            <a:ext cx="9144000" cy="400110"/>
          </a:xfrm>
          <a:prstGeom prst="rect">
            <a:avLst/>
          </a:prstGeom>
          <a:solidFill>
            <a:srgbClr val="CBD31B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/>
          </a:p>
        </p:txBody>
      </p:sp>
      <p:graphicFrame>
        <p:nvGraphicFramePr>
          <p:cNvPr id="26" name="Table 14">
            <a:extLst>
              <a:ext uri="{FF2B5EF4-FFF2-40B4-BE49-F238E27FC236}">
                <a16:creationId xmlns:a16="http://schemas.microsoft.com/office/drawing/2014/main" id="{2073311C-06CD-42B1-BEE3-94CE934F7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55662"/>
              </p:ext>
            </p:extLst>
          </p:nvPr>
        </p:nvGraphicFramePr>
        <p:xfrm>
          <a:off x="882129" y="791089"/>
          <a:ext cx="3453205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640541">
                  <a:extLst>
                    <a:ext uri="{9D8B030D-6E8A-4147-A177-3AD203B41FA5}">
                      <a16:colId xmlns:a16="http://schemas.microsoft.com/office/drawing/2014/main" val="1885474680"/>
                    </a:ext>
                  </a:extLst>
                </a:gridCol>
                <a:gridCol w="1812664">
                  <a:extLst>
                    <a:ext uri="{9D8B030D-6E8A-4147-A177-3AD203B41FA5}">
                      <a16:colId xmlns:a16="http://schemas.microsoft.com/office/drawing/2014/main" val="16992745"/>
                    </a:ext>
                  </a:extLst>
                </a:gridCol>
              </a:tblGrid>
              <a:tr h="214819">
                <a:tc>
                  <a:txBody>
                    <a:bodyPr/>
                    <a:lstStyle/>
                    <a:p>
                      <a:r>
                        <a:rPr lang="ru-RU" sz="1800"/>
                        <a:t>МОДЕЛЬ</a:t>
                      </a:r>
                      <a:r>
                        <a:rPr lang="it-IT" sz="1800" baseline="0"/>
                        <a:t> </a:t>
                      </a:r>
                      <a:endParaRPr lang="ru-RU" sz="1800" baseline="0"/>
                    </a:p>
                    <a:p>
                      <a:endParaRPr lang="en-US" sz="180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CE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PRP</a:t>
                      </a:r>
                      <a:endParaRPr lang="ru-RU" sz="1800"/>
                    </a:p>
                    <a:p>
                      <a:pPr algn="ctr"/>
                      <a:r>
                        <a:rPr lang="ru-RU" sz="1800"/>
                        <a:t>мощность, кВт</a:t>
                      </a:r>
                      <a:endParaRPr lang="en-US" sz="180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0CE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87712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GGW50 </a:t>
                      </a:r>
                      <a:r>
                        <a:rPr lang="en-US" sz="180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36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8517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GGW70 G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50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67746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GGW100 G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72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6331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GGW130 G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-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14513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GGW150 G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-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61510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</a:t>
                      </a:r>
                      <a:r>
                        <a:rPr lang="ru-RU" sz="1800"/>
                        <a:t>200</a:t>
                      </a:r>
                      <a:r>
                        <a:rPr lang="en-US" sz="180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144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22754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</a:t>
                      </a:r>
                      <a:r>
                        <a:rPr lang="ru-RU" sz="1800"/>
                        <a:t>300</a:t>
                      </a:r>
                      <a:r>
                        <a:rPr lang="en-US" sz="180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216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228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</a:t>
                      </a:r>
                      <a:r>
                        <a:rPr lang="ru-RU" sz="1800"/>
                        <a:t>400</a:t>
                      </a:r>
                      <a:r>
                        <a:rPr lang="en-US" sz="180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288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614102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/>
                        <a:t>GGW</a:t>
                      </a:r>
                      <a:r>
                        <a:rPr lang="ru-RU" sz="1800"/>
                        <a:t>500</a:t>
                      </a:r>
                      <a:r>
                        <a:rPr lang="en-US" sz="180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360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00504"/>
                  </a:ext>
                </a:extLst>
              </a:tr>
              <a:tr h="214819"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575340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GGW625 G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450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5831"/>
                  </a:ext>
                </a:extLst>
              </a:tr>
              <a:tr h="214819">
                <a:tc>
                  <a:txBody>
                    <a:bodyPr/>
                    <a:lstStyle/>
                    <a:p>
                      <a:r>
                        <a:rPr lang="it-IT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GGW750 G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540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157930"/>
                  </a:ext>
                </a:extLst>
              </a:tr>
            </a:tbl>
          </a:graphicData>
        </a:graphic>
      </p:graphicFrame>
      <p:graphicFrame>
        <p:nvGraphicFramePr>
          <p:cNvPr id="28" name="Table 13">
            <a:extLst>
              <a:ext uri="{FF2B5EF4-FFF2-40B4-BE49-F238E27FC236}">
                <a16:creationId xmlns:a16="http://schemas.microsoft.com/office/drawing/2014/main" id="{EBD2ECFF-D2C0-4961-B11E-E469DAE8E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54944"/>
              </p:ext>
            </p:extLst>
          </p:nvPr>
        </p:nvGraphicFramePr>
        <p:xfrm>
          <a:off x="4974146" y="791089"/>
          <a:ext cx="3415554" cy="22476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7777">
                  <a:extLst>
                    <a:ext uri="{9D8B030D-6E8A-4147-A177-3AD203B41FA5}">
                      <a16:colId xmlns:a16="http://schemas.microsoft.com/office/drawing/2014/main" val="1128693692"/>
                    </a:ext>
                  </a:extLst>
                </a:gridCol>
                <a:gridCol w="1707777">
                  <a:extLst>
                    <a:ext uri="{9D8B030D-6E8A-4147-A177-3AD203B41FA5}">
                      <a16:colId xmlns:a16="http://schemas.microsoft.com/office/drawing/2014/main" val="4264488924"/>
                    </a:ext>
                  </a:extLst>
                </a:gridCol>
              </a:tblGrid>
              <a:tr h="401893">
                <a:tc>
                  <a:txBody>
                    <a:bodyPr/>
                    <a:lstStyle/>
                    <a:p>
                      <a:r>
                        <a:rPr lang="ru-RU"/>
                        <a:t>МОДЕЛЬ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COP </a:t>
                      </a:r>
                      <a:endParaRPr lang="ru-RU"/>
                    </a:p>
                    <a:p>
                      <a:pPr algn="ctr"/>
                      <a:r>
                        <a:rPr lang="ru-RU"/>
                        <a:t>мощность, кВт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53438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GGW250 MA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58952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GGW420</a:t>
                      </a:r>
                      <a:r>
                        <a:rPr lang="it-IT" baseline="0"/>
                        <a:t> MA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330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10175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GGW625 MA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3002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r>
                        <a:rPr lang="it-IT"/>
                        <a:t>GGW1250</a:t>
                      </a:r>
                      <a:r>
                        <a:rPr lang="it-IT" baseline="0"/>
                        <a:t> TG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1000 (Total)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49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06700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4DEAC5-E572-4842-BE4F-999EDB62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4865" r="9993" b="11725"/>
          <a:stretch>
            <a:fillRect/>
          </a:stretch>
        </p:blipFill>
        <p:spPr>
          <a:xfrm>
            <a:off x="450698" y="892693"/>
            <a:ext cx="3920654" cy="2644077"/>
          </a:xfrm>
          <a:prstGeom prst="rect">
            <a:avLst/>
          </a:prstGeom>
        </p:spPr>
      </p:pic>
      <p:sp>
        <p:nvSpPr>
          <p:cNvPr id="5" name="Titolo 1"/>
          <p:cNvSpPr txBox="1"/>
          <p:nvPr/>
        </p:nvSpPr>
        <p:spPr bwMode="auto">
          <a:xfrm>
            <a:off x="176069" y="245219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B9551C-657D-4F1B-BD62-E37F00FC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5935" r="8973" b="16112"/>
          <a:stretch>
            <a:fillRect/>
          </a:stretch>
        </p:blipFill>
        <p:spPr>
          <a:xfrm>
            <a:off x="172288" y="3761927"/>
            <a:ext cx="4477474" cy="2726962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81FF4D93-D3F6-4AB5-A815-D3A352A7C36C}"/>
              </a:ext>
            </a:extLst>
          </p:cNvPr>
          <p:cNvSpPr/>
          <p:nvPr/>
        </p:nvSpPr>
        <p:spPr>
          <a:xfrm>
            <a:off x="4832297" y="1071432"/>
            <a:ext cx="1877343" cy="20744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u="sng" cap="all"/>
              <a:t>230</a:t>
            </a:r>
            <a:r>
              <a:rPr lang="ru-RU" sz="2800" u="sng" cap="all"/>
              <a:t>В, 1Ф</a:t>
            </a:r>
            <a:endParaRPr lang="en-US" sz="2800" u="sng" cap="all"/>
          </a:p>
          <a:p>
            <a:pPr lvl="0">
              <a:spcBef>
                <a:spcPct val="20000"/>
              </a:spcBef>
            </a:pPr>
            <a:r>
              <a:rPr lang="en-US" sz="2800" b="1" cap="all">
                <a:solidFill>
                  <a:srgbClr val="CBD31B"/>
                </a:solidFill>
              </a:rPr>
              <a:t>GA </a:t>
            </a:r>
            <a:r>
              <a:rPr lang="en-US" sz="2800" b="1" cap="all"/>
              <a:t>8000</a:t>
            </a:r>
          </a:p>
          <a:p>
            <a:pPr>
              <a:spcBef>
                <a:spcPct val="20000"/>
              </a:spcBef>
            </a:pPr>
            <a:r>
              <a:rPr lang="en-US" sz="2800" b="1" cap="all">
                <a:solidFill>
                  <a:srgbClr val="CBD31B"/>
                </a:solidFill>
              </a:rPr>
              <a:t>GA </a:t>
            </a:r>
            <a:r>
              <a:rPr lang="en-US" sz="2800" b="1" cap="all"/>
              <a:t>10000</a:t>
            </a:r>
          </a:p>
          <a:p>
            <a:pPr>
              <a:spcBef>
                <a:spcPct val="20000"/>
              </a:spcBef>
            </a:pPr>
            <a:r>
              <a:rPr lang="en-US" sz="2800" b="1" cap="all">
                <a:solidFill>
                  <a:srgbClr val="CBD31B"/>
                </a:solidFill>
              </a:rPr>
              <a:t>GA </a:t>
            </a:r>
            <a:r>
              <a:rPr lang="en-US" sz="2800" b="1" cap="all"/>
              <a:t>13000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D163E-4574-4FE7-9C99-5DC6451A1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76" y="3536770"/>
            <a:ext cx="4269409" cy="32276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B564E6-BC6D-4185-B55D-5E3F6A2BB1C9}"/>
              </a:ext>
            </a:extLst>
          </p:cNvPr>
          <p:cNvSpPr/>
          <p:nvPr/>
        </p:nvSpPr>
        <p:spPr>
          <a:xfrm>
            <a:off x="6857904" y="1071432"/>
            <a:ext cx="2237652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72"/>
              </a:spcBef>
            </a:pPr>
            <a:r>
              <a:rPr lang="ru-RU" sz="2800" u="sng" cap="all"/>
              <a:t>400В, 3Ф</a:t>
            </a:r>
          </a:p>
          <a:p>
            <a:pPr>
              <a:spcBef>
                <a:spcPts val="672"/>
              </a:spcBef>
            </a:pPr>
            <a:r>
              <a:rPr lang="en-US" sz="2800" b="1" cap="all">
                <a:solidFill>
                  <a:srgbClr val="CBD31B"/>
                </a:solidFill>
              </a:rPr>
              <a:t>GA </a:t>
            </a:r>
            <a:r>
              <a:rPr lang="en-US" sz="2800" b="1" cap="all"/>
              <a:t>20000</a:t>
            </a:r>
            <a:endParaRPr lang="ru-RU" sz="2800" b="1"/>
          </a:p>
        </p:txBody>
      </p:sp>
    </p:spTree>
    <p:extLst>
      <p:ext uri="{BB962C8B-B14F-4D97-AF65-F5344CB8AC3E}">
        <p14:creationId xmlns:p14="http://schemas.microsoft.com/office/powerpoint/2010/main" val="263042339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uppo 2"/>
          <p:cNvGrpSpPr/>
          <p:nvPr/>
        </p:nvGrpSpPr>
        <p:grpSpPr>
          <a:xfrm>
            <a:off x="8305800" y="70339"/>
            <a:ext cx="829408" cy="597876"/>
            <a:chOff x="8305800" y="70339"/>
            <a:chExt cx="829408" cy="597876"/>
          </a:xfrm>
        </p:grpSpPr>
        <p:sp>
          <p:nvSpPr>
            <p:cNvPr id="2" name="Rettangolo 1"/>
            <p:cNvSpPr/>
            <p:nvPr/>
          </p:nvSpPr>
          <p:spPr>
            <a:xfrm>
              <a:off x="8458200" y="70339"/>
              <a:ext cx="677008" cy="597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8305800" y="439615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305800" y="6192716"/>
            <a:ext cx="829408" cy="597876"/>
            <a:chOff x="8305800" y="70339"/>
            <a:chExt cx="829408" cy="597876"/>
          </a:xfrm>
        </p:grpSpPr>
        <p:sp>
          <p:nvSpPr>
            <p:cNvPr id="21" name="Rettangolo 20"/>
            <p:cNvSpPr/>
            <p:nvPr/>
          </p:nvSpPr>
          <p:spPr>
            <a:xfrm>
              <a:off x="8458200" y="70339"/>
              <a:ext cx="677008" cy="597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8305800" y="439615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3703479" y="5731502"/>
            <a:ext cx="17796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BFCF2F"/>
                </a:solidFill>
                <a:hlinkClick r:id="rId2"/>
              </a:rPr>
              <a:t>www.pramac.com</a:t>
            </a:r>
            <a:endParaRPr lang="it-IT" altLang="it-IT" sz="1400" b="1">
              <a:solidFill>
                <a:srgbClr val="BFCF2F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837867" y="5295651"/>
            <a:ext cx="1518694" cy="281163"/>
            <a:chOff x="3837867" y="4253929"/>
            <a:chExt cx="1518694" cy="281163"/>
          </a:xfrm>
        </p:grpSpPr>
        <p:pic>
          <p:nvPicPr>
            <p:cNvPr id="12" name="Immagine 11">
              <a:hlinkClick r:id="rId4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867" y="4256038"/>
              <a:ext cx="279054" cy="279054"/>
            </a:xfrm>
            <a:prstGeom prst="rect">
              <a:avLst/>
            </a:prstGeom>
          </p:spPr>
        </p:pic>
        <p:pic>
          <p:nvPicPr>
            <p:cNvPr id="15" name="Immagine 14">
              <a:hlinkClick r:id="rId6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227" y="4287250"/>
              <a:ext cx="315334" cy="216630"/>
            </a:xfrm>
            <a:prstGeom prst="rect">
              <a:avLst/>
            </a:prstGeom>
          </p:spPr>
        </p:pic>
        <p:pic>
          <p:nvPicPr>
            <p:cNvPr id="9" name="Immagine 8">
              <a:hlinkClick r:id="rId8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2895" b="444"/>
            <a:stretch>
              <a:fillRect/>
            </a:stretch>
          </p:blipFill>
          <p:spPr>
            <a:xfrm>
              <a:off x="4436805" y="4253929"/>
              <a:ext cx="284538" cy="281163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714375" y="1100152"/>
            <a:ext cx="7715250" cy="3827981"/>
            <a:chOff x="714375" y="1100152"/>
            <a:chExt cx="7715250" cy="382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469" y="1751283"/>
              <a:ext cx="3115062" cy="204737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0"/>
            <a:srcRect l="1945" t="39982" r="1602"/>
            <a:stretch>
              <a:fillRect/>
            </a:stretch>
          </p:blipFill>
          <p:spPr>
            <a:xfrm>
              <a:off x="714375" y="4157654"/>
              <a:ext cx="7715250" cy="770479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0"/>
            <a:srcRect t="12832" r="39289" b="59345"/>
            <a:stretch>
              <a:fillRect/>
            </a:stretch>
          </p:blipFill>
          <p:spPr>
            <a:xfrm>
              <a:off x="2143885" y="1100152"/>
              <a:ext cx="4856231" cy="357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49991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F49FD47-A881-4E3B-A157-548446540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36" y="2077030"/>
            <a:ext cx="4514088" cy="3412626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7BEB146-1559-48F4-9699-EB287B300644}"/>
              </a:ext>
            </a:extLst>
          </p:cNvPr>
          <p:cNvSpPr/>
          <p:nvPr/>
        </p:nvSpPr>
        <p:spPr>
          <a:xfrm>
            <a:off x="2790545" y="2962726"/>
            <a:ext cx="400811" cy="3474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0BFDA13-7EC7-49E8-869F-87DA13EABDB1}"/>
              </a:ext>
            </a:extLst>
          </p:cNvPr>
          <p:cNvSpPr/>
          <p:nvPr/>
        </p:nvSpPr>
        <p:spPr>
          <a:xfrm>
            <a:off x="2776828" y="2949009"/>
            <a:ext cx="428625" cy="375285"/>
          </a:xfrm>
          <a:custGeom>
            <a:rect l="l" t="t" r="r" b="b"/>
            <a:pathLst>
              <a:path w="428625" h="375285">
                <a:moveTo>
                  <a:pt x="42671" y="128015"/>
                </a:moveTo>
                <a:lnTo>
                  <a:pt x="4571" y="150875"/>
                </a:lnTo>
                <a:lnTo>
                  <a:pt x="0" y="188975"/>
                </a:lnTo>
                <a:lnTo>
                  <a:pt x="1523" y="205739"/>
                </a:lnTo>
                <a:lnTo>
                  <a:pt x="14888" y="205036"/>
                </a:lnTo>
                <a:lnTo>
                  <a:pt x="28955" y="202691"/>
                </a:lnTo>
                <a:lnTo>
                  <a:pt x="28955" y="187451"/>
                </a:lnTo>
                <a:lnTo>
                  <a:pt x="32003" y="155447"/>
                </a:lnTo>
                <a:lnTo>
                  <a:pt x="36575" y="140207"/>
                </a:lnTo>
                <a:lnTo>
                  <a:pt x="42671" y="128015"/>
                </a:lnTo>
                <a:close/>
              </a:path>
              <a:path w="428625" h="375285">
                <a:moveTo>
                  <a:pt x="36575" y="231647"/>
                </a:moveTo>
                <a:lnTo>
                  <a:pt x="32003" y="217931"/>
                </a:lnTo>
                <a:lnTo>
                  <a:pt x="29273" y="204279"/>
                </a:lnTo>
                <a:lnTo>
                  <a:pt x="14888" y="205036"/>
                </a:lnTo>
                <a:lnTo>
                  <a:pt x="1523" y="207263"/>
                </a:lnTo>
                <a:lnTo>
                  <a:pt x="4571" y="227075"/>
                </a:lnTo>
                <a:lnTo>
                  <a:pt x="9143" y="239267"/>
                </a:lnTo>
                <a:lnTo>
                  <a:pt x="36575" y="231647"/>
                </a:lnTo>
                <a:close/>
              </a:path>
              <a:path w="428625" h="375285">
                <a:moveTo>
                  <a:pt x="29273" y="204279"/>
                </a:moveTo>
                <a:lnTo>
                  <a:pt x="28955" y="202691"/>
                </a:lnTo>
                <a:lnTo>
                  <a:pt x="14888" y="205036"/>
                </a:lnTo>
                <a:lnTo>
                  <a:pt x="29273" y="204279"/>
                </a:lnTo>
                <a:close/>
              </a:path>
              <a:path w="428625" h="375285">
                <a:moveTo>
                  <a:pt x="30479" y="204215"/>
                </a:moveTo>
                <a:lnTo>
                  <a:pt x="28955" y="187451"/>
                </a:lnTo>
                <a:lnTo>
                  <a:pt x="28955" y="202691"/>
                </a:lnTo>
                <a:lnTo>
                  <a:pt x="29273" y="204279"/>
                </a:lnTo>
                <a:lnTo>
                  <a:pt x="30479" y="204215"/>
                </a:lnTo>
                <a:close/>
              </a:path>
              <a:path w="428625" h="375285">
                <a:moveTo>
                  <a:pt x="114299" y="53339"/>
                </a:moveTo>
                <a:lnTo>
                  <a:pt x="100583" y="28955"/>
                </a:lnTo>
                <a:lnTo>
                  <a:pt x="94487" y="32003"/>
                </a:lnTo>
                <a:lnTo>
                  <a:pt x="79247" y="42671"/>
                </a:lnTo>
                <a:lnTo>
                  <a:pt x="62483" y="54863"/>
                </a:lnTo>
                <a:lnTo>
                  <a:pt x="48767" y="68579"/>
                </a:lnTo>
                <a:lnTo>
                  <a:pt x="36575" y="82295"/>
                </a:lnTo>
                <a:lnTo>
                  <a:pt x="32003" y="88391"/>
                </a:lnTo>
                <a:lnTo>
                  <a:pt x="56387" y="105155"/>
                </a:lnTo>
                <a:lnTo>
                  <a:pt x="60959" y="99059"/>
                </a:lnTo>
                <a:lnTo>
                  <a:pt x="71627" y="86867"/>
                </a:lnTo>
                <a:lnTo>
                  <a:pt x="82295" y="76199"/>
                </a:lnTo>
                <a:lnTo>
                  <a:pt x="96011" y="65531"/>
                </a:lnTo>
                <a:lnTo>
                  <a:pt x="114299" y="53339"/>
                </a:lnTo>
                <a:close/>
              </a:path>
              <a:path w="428625" h="375285">
                <a:moveTo>
                  <a:pt x="217931" y="0"/>
                </a:moveTo>
                <a:lnTo>
                  <a:pt x="213359" y="0"/>
                </a:lnTo>
                <a:lnTo>
                  <a:pt x="192023" y="1523"/>
                </a:lnTo>
                <a:lnTo>
                  <a:pt x="170687" y="4571"/>
                </a:lnTo>
                <a:lnTo>
                  <a:pt x="150875" y="9143"/>
                </a:lnTo>
                <a:lnTo>
                  <a:pt x="131063" y="15239"/>
                </a:lnTo>
                <a:lnTo>
                  <a:pt x="128015" y="16763"/>
                </a:lnTo>
                <a:lnTo>
                  <a:pt x="138683" y="42671"/>
                </a:lnTo>
                <a:lnTo>
                  <a:pt x="141731" y="41147"/>
                </a:lnTo>
                <a:lnTo>
                  <a:pt x="160019" y="36575"/>
                </a:lnTo>
                <a:lnTo>
                  <a:pt x="176783" y="32003"/>
                </a:lnTo>
                <a:lnTo>
                  <a:pt x="196595" y="28955"/>
                </a:lnTo>
                <a:lnTo>
                  <a:pt x="216407" y="28955"/>
                </a:lnTo>
                <a:lnTo>
                  <a:pt x="217931" y="0"/>
                </a:lnTo>
                <a:close/>
              </a:path>
              <a:path w="428625" h="375285">
                <a:moveTo>
                  <a:pt x="335279" y="32003"/>
                </a:moveTo>
                <a:lnTo>
                  <a:pt x="332231" y="32003"/>
                </a:lnTo>
                <a:lnTo>
                  <a:pt x="315467" y="22859"/>
                </a:lnTo>
                <a:lnTo>
                  <a:pt x="297179" y="15239"/>
                </a:lnTo>
                <a:lnTo>
                  <a:pt x="277367" y="9143"/>
                </a:lnTo>
                <a:lnTo>
                  <a:pt x="256031" y="4571"/>
                </a:lnTo>
                <a:lnTo>
                  <a:pt x="248411" y="3047"/>
                </a:lnTo>
                <a:lnTo>
                  <a:pt x="243839" y="30479"/>
                </a:lnTo>
                <a:lnTo>
                  <a:pt x="252983" y="32003"/>
                </a:lnTo>
                <a:lnTo>
                  <a:pt x="271271" y="36575"/>
                </a:lnTo>
                <a:lnTo>
                  <a:pt x="288035" y="41147"/>
                </a:lnTo>
                <a:lnTo>
                  <a:pt x="304799" y="48767"/>
                </a:lnTo>
                <a:lnTo>
                  <a:pt x="320039" y="56387"/>
                </a:lnTo>
                <a:lnTo>
                  <a:pt x="335279" y="32003"/>
                </a:lnTo>
                <a:close/>
              </a:path>
              <a:path w="428625" h="375285">
                <a:moveTo>
                  <a:pt x="414527" y="121919"/>
                </a:moveTo>
                <a:lnTo>
                  <a:pt x="411479" y="112775"/>
                </a:lnTo>
                <a:lnTo>
                  <a:pt x="402335" y="97535"/>
                </a:lnTo>
                <a:lnTo>
                  <a:pt x="391667" y="80771"/>
                </a:lnTo>
                <a:lnTo>
                  <a:pt x="359663" y="48767"/>
                </a:lnTo>
                <a:lnTo>
                  <a:pt x="341375" y="71627"/>
                </a:lnTo>
                <a:lnTo>
                  <a:pt x="347471" y="76199"/>
                </a:lnTo>
                <a:lnTo>
                  <a:pt x="359663" y="88391"/>
                </a:lnTo>
                <a:lnTo>
                  <a:pt x="377951" y="112775"/>
                </a:lnTo>
                <a:lnTo>
                  <a:pt x="385571" y="126491"/>
                </a:lnTo>
                <a:lnTo>
                  <a:pt x="388619" y="134111"/>
                </a:lnTo>
                <a:lnTo>
                  <a:pt x="414527" y="121919"/>
                </a:lnTo>
                <a:close/>
              </a:path>
              <a:path w="428625" h="375285">
                <a:moveTo>
                  <a:pt x="400811" y="238251"/>
                </a:moveTo>
                <a:lnTo>
                  <a:pt x="400811" y="188975"/>
                </a:lnTo>
                <a:lnTo>
                  <a:pt x="399287" y="204215"/>
                </a:lnTo>
                <a:lnTo>
                  <a:pt x="396239" y="219455"/>
                </a:lnTo>
                <a:lnTo>
                  <a:pt x="391667" y="234695"/>
                </a:lnTo>
                <a:lnTo>
                  <a:pt x="400811" y="238251"/>
                </a:lnTo>
                <a:close/>
              </a:path>
              <a:path w="428625" h="375285">
                <a:moveTo>
                  <a:pt x="428243" y="205739"/>
                </a:moveTo>
                <a:lnTo>
                  <a:pt x="428243" y="167639"/>
                </a:lnTo>
                <a:lnTo>
                  <a:pt x="425195" y="152399"/>
                </a:lnTo>
                <a:lnTo>
                  <a:pt x="396239" y="156971"/>
                </a:lnTo>
                <a:lnTo>
                  <a:pt x="399287" y="172211"/>
                </a:lnTo>
                <a:lnTo>
                  <a:pt x="400811" y="188975"/>
                </a:lnTo>
                <a:lnTo>
                  <a:pt x="400811" y="238251"/>
                </a:lnTo>
                <a:lnTo>
                  <a:pt x="419099" y="245363"/>
                </a:lnTo>
                <a:lnTo>
                  <a:pt x="419099" y="243839"/>
                </a:lnTo>
                <a:lnTo>
                  <a:pt x="425195" y="225551"/>
                </a:lnTo>
                <a:lnTo>
                  <a:pt x="428243" y="205739"/>
                </a:lnTo>
                <a:close/>
              </a:path>
              <a:path w="428625" h="375285">
                <a:moveTo>
                  <a:pt x="405383" y="272795"/>
                </a:moveTo>
                <a:lnTo>
                  <a:pt x="380999" y="257555"/>
                </a:lnTo>
                <a:lnTo>
                  <a:pt x="377951" y="263651"/>
                </a:lnTo>
                <a:lnTo>
                  <a:pt x="368807" y="275843"/>
                </a:lnTo>
                <a:lnTo>
                  <a:pt x="358139" y="288035"/>
                </a:lnTo>
                <a:lnTo>
                  <a:pt x="345947" y="300227"/>
                </a:lnTo>
                <a:lnTo>
                  <a:pt x="332231" y="309371"/>
                </a:lnTo>
                <a:lnTo>
                  <a:pt x="326135" y="313943"/>
                </a:lnTo>
                <a:lnTo>
                  <a:pt x="341375" y="338327"/>
                </a:lnTo>
                <a:lnTo>
                  <a:pt x="350519" y="332231"/>
                </a:lnTo>
                <a:lnTo>
                  <a:pt x="365759" y="320039"/>
                </a:lnTo>
                <a:lnTo>
                  <a:pt x="379475" y="306323"/>
                </a:lnTo>
                <a:lnTo>
                  <a:pt x="391667" y="292607"/>
                </a:lnTo>
                <a:lnTo>
                  <a:pt x="402335" y="277367"/>
                </a:lnTo>
                <a:lnTo>
                  <a:pt x="405383" y="272795"/>
                </a:lnTo>
                <a:close/>
              </a:path>
              <a:path w="428625" h="375285">
                <a:moveTo>
                  <a:pt x="315467" y="353567"/>
                </a:moveTo>
                <a:lnTo>
                  <a:pt x="303275" y="327659"/>
                </a:lnTo>
                <a:lnTo>
                  <a:pt x="269747" y="339851"/>
                </a:lnTo>
                <a:lnTo>
                  <a:pt x="233171" y="345947"/>
                </a:lnTo>
                <a:lnTo>
                  <a:pt x="225551" y="345947"/>
                </a:lnTo>
                <a:lnTo>
                  <a:pt x="227075" y="374903"/>
                </a:lnTo>
                <a:lnTo>
                  <a:pt x="236219" y="373379"/>
                </a:lnTo>
                <a:lnTo>
                  <a:pt x="257555" y="371855"/>
                </a:lnTo>
                <a:lnTo>
                  <a:pt x="278891" y="367283"/>
                </a:lnTo>
                <a:lnTo>
                  <a:pt x="297179" y="359663"/>
                </a:lnTo>
                <a:lnTo>
                  <a:pt x="315467" y="353567"/>
                </a:lnTo>
                <a:close/>
              </a:path>
              <a:path w="428625" h="375285">
                <a:moveTo>
                  <a:pt x="198119" y="345947"/>
                </a:moveTo>
                <a:lnTo>
                  <a:pt x="195071" y="345947"/>
                </a:lnTo>
                <a:lnTo>
                  <a:pt x="176783" y="342899"/>
                </a:lnTo>
                <a:lnTo>
                  <a:pt x="140207" y="333755"/>
                </a:lnTo>
                <a:lnTo>
                  <a:pt x="124967" y="326135"/>
                </a:lnTo>
                <a:lnTo>
                  <a:pt x="121919" y="326135"/>
                </a:lnTo>
                <a:lnTo>
                  <a:pt x="109727" y="350519"/>
                </a:lnTo>
                <a:lnTo>
                  <a:pt x="114299" y="353567"/>
                </a:lnTo>
                <a:lnTo>
                  <a:pt x="132587" y="361187"/>
                </a:lnTo>
                <a:lnTo>
                  <a:pt x="152399" y="367283"/>
                </a:lnTo>
                <a:lnTo>
                  <a:pt x="172211" y="371855"/>
                </a:lnTo>
                <a:lnTo>
                  <a:pt x="193547" y="374903"/>
                </a:lnTo>
                <a:lnTo>
                  <a:pt x="196595" y="374903"/>
                </a:lnTo>
                <a:lnTo>
                  <a:pt x="198119" y="345947"/>
                </a:lnTo>
                <a:close/>
              </a:path>
              <a:path w="428625" h="375285">
                <a:moveTo>
                  <a:pt x="99059" y="312419"/>
                </a:moveTo>
                <a:lnTo>
                  <a:pt x="59435" y="274319"/>
                </a:lnTo>
                <a:lnTo>
                  <a:pt x="45719" y="254507"/>
                </a:lnTo>
                <a:lnTo>
                  <a:pt x="21335" y="268223"/>
                </a:lnTo>
                <a:lnTo>
                  <a:pt x="50291" y="307847"/>
                </a:lnTo>
                <a:lnTo>
                  <a:pt x="79247" y="333755"/>
                </a:lnTo>
                <a:lnTo>
                  <a:pt x="83819" y="335279"/>
                </a:lnTo>
                <a:lnTo>
                  <a:pt x="99059" y="312419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C303132-9AF3-4D54-9F3C-24E7F92F6177}"/>
              </a:ext>
            </a:extLst>
          </p:cNvPr>
          <p:cNvSpPr/>
          <p:nvPr/>
        </p:nvSpPr>
        <p:spPr>
          <a:xfrm>
            <a:off x="6231545" y="4028290"/>
            <a:ext cx="1035050" cy="769620"/>
          </a:xfrm>
          <a:custGeom>
            <a:rect l="l" t="t" r="r" b="b"/>
            <a:pathLst>
              <a:path w="1035050" h="769620">
                <a:moveTo>
                  <a:pt x="531875" y="740663"/>
                </a:moveTo>
                <a:lnTo>
                  <a:pt x="531875" y="6095"/>
                </a:lnTo>
                <a:lnTo>
                  <a:pt x="525779" y="0"/>
                </a:lnTo>
                <a:lnTo>
                  <a:pt x="0" y="0"/>
                </a:lnTo>
                <a:lnTo>
                  <a:pt x="0" y="28955"/>
                </a:lnTo>
                <a:lnTo>
                  <a:pt x="502919" y="28955"/>
                </a:lnTo>
                <a:lnTo>
                  <a:pt x="502919" y="13715"/>
                </a:lnTo>
                <a:lnTo>
                  <a:pt x="518159" y="28955"/>
                </a:lnTo>
                <a:lnTo>
                  <a:pt x="518159" y="740663"/>
                </a:lnTo>
                <a:lnTo>
                  <a:pt x="531875" y="740663"/>
                </a:lnTo>
                <a:close/>
              </a:path>
              <a:path w="1035050" h="769620">
                <a:moveTo>
                  <a:pt x="518159" y="28955"/>
                </a:moveTo>
                <a:lnTo>
                  <a:pt x="502919" y="13715"/>
                </a:lnTo>
                <a:lnTo>
                  <a:pt x="502919" y="28955"/>
                </a:lnTo>
                <a:lnTo>
                  <a:pt x="518159" y="28955"/>
                </a:lnTo>
                <a:close/>
              </a:path>
              <a:path w="1035050" h="769620">
                <a:moveTo>
                  <a:pt x="531875" y="769619"/>
                </a:moveTo>
                <a:lnTo>
                  <a:pt x="531875" y="755903"/>
                </a:lnTo>
                <a:lnTo>
                  <a:pt x="518159" y="740663"/>
                </a:lnTo>
                <a:lnTo>
                  <a:pt x="518159" y="28955"/>
                </a:lnTo>
                <a:lnTo>
                  <a:pt x="502919" y="28955"/>
                </a:lnTo>
                <a:lnTo>
                  <a:pt x="502919" y="763523"/>
                </a:lnTo>
                <a:lnTo>
                  <a:pt x="509015" y="769619"/>
                </a:lnTo>
                <a:lnTo>
                  <a:pt x="531875" y="769619"/>
                </a:lnTo>
                <a:close/>
              </a:path>
              <a:path w="1035050" h="769620">
                <a:moveTo>
                  <a:pt x="1034795" y="769619"/>
                </a:moveTo>
                <a:lnTo>
                  <a:pt x="1034795" y="740663"/>
                </a:lnTo>
                <a:lnTo>
                  <a:pt x="518159" y="740663"/>
                </a:lnTo>
                <a:lnTo>
                  <a:pt x="531875" y="755903"/>
                </a:lnTo>
                <a:lnTo>
                  <a:pt x="531875" y="769619"/>
                </a:lnTo>
                <a:lnTo>
                  <a:pt x="1034795" y="769619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43E57D79-8636-4D58-B94D-15B19CC40C03}"/>
              </a:ext>
            </a:extLst>
          </p:cNvPr>
          <p:cNvSpPr/>
          <p:nvPr/>
        </p:nvSpPr>
        <p:spPr>
          <a:xfrm>
            <a:off x="7155089" y="4579978"/>
            <a:ext cx="287020" cy="346075"/>
          </a:xfrm>
          <a:custGeom>
            <a:rect l="l" t="t" r="r" b="b"/>
            <a:pathLst>
              <a:path w="287020" h="346075">
                <a:moveTo>
                  <a:pt x="286511" y="173735"/>
                </a:moveTo>
                <a:lnTo>
                  <a:pt x="279221" y="118798"/>
                </a:lnTo>
                <a:lnTo>
                  <a:pt x="258909" y="71103"/>
                </a:lnTo>
                <a:lnTo>
                  <a:pt x="227917" y="33503"/>
                </a:lnTo>
                <a:lnTo>
                  <a:pt x="188585" y="8851"/>
                </a:lnTo>
                <a:lnTo>
                  <a:pt x="143255" y="0"/>
                </a:lnTo>
                <a:lnTo>
                  <a:pt x="97926" y="8851"/>
                </a:lnTo>
                <a:lnTo>
                  <a:pt x="58594" y="33503"/>
                </a:lnTo>
                <a:lnTo>
                  <a:pt x="27602" y="71103"/>
                </a:lnTo>
                <a:lnTo>
                  <a:pt x="7290" y="118798"/>
                </a:lnTo>
                <a:lnTo>
                  <a:pt x="0" y="173735"/>
                </a:lnTo>
                <a:lnTo>
                  <a:pt x="7290" y="227929"/>
                </a:lnTo>
                <a:lnTo>
                  <a:pt x="27602" y="275173"/>
                </a:lnTo>
                <a:lnTo>
                  <a:pt x="58594" y="312541"/>
                </a:lnTo>
                <a:lnTo>
                  <a:pt x="97926" y="337108"/>
                </a:lnTo>
                <a:lnTo>
                  <a:pt x="143255" y="345947"/>
                </a:lnTo>
                <a:lnTo>
                  <a:pt x="188585" y="337108"/>
                </a:lnTo>
                <a:lnTo>
                  <a:pt x="227917" y="312541"/>
                </a:lnTo>
                <a:lnTo>
                  <a:pt x="258909" y="275173"/>
                </a:lnTo>
                <a:lnTo>
                  <a:pt x="279221" y="227929"/>
                </a:lnTo>
                <a:lnTo>
                  <a:pt x="286511" y="17373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ED164DDB-A130-4F6C-AE8D-190B6CA3AFE1}"/>
              </a:ext>
            </a:extLst>
          </p:cNvPr>
          <p:cNvSpPr/>
          <p:nvPr/>
        </p:nvSpPr>
        <p:spPr>
          <a:xfrm>
            <a:off x="7139849" y="4566262"/>
            <a:ext cx="315595" cy="375285"/>
          </a:xfrm>
          <a:custGeom>
            <a:rect l="l" t="t" r="r" b="b"/>
            <a:pathLst>
              <a:path w="315595" h="375285">
                <a:moveTo>
                  <a:pt x="315467" y="205739"/>
                </a:moveTo>
                <a:lnTo>
                  <a:pt x="315467" y="167639"/>
                </a:lnTo>
                <a:lnTo>
                  <a:pt x="312419" y="149351"/>
                </a:lnTo>
                <a:lnTo>
                  <a:pt x="297179" y="97535"/>
                </a:lnTo>
                <a:lnTo>
                  <a:pt x="269747" y="54863"/>
                </a:lnTo>
                <a:lnTo>
                  <a:pt x="219455" y="13715"/>
                </a:lnTo>
                <a:lnTo>
                  <a:pt x="173735" y="0"/>
                </a:lnTo>
                <a:lnTo>
                  <a:pt x="140207" y="0"/>
                </a:lnTo>
                <a:lnTo>
                  <a:pt x="96011" y="15239"/>
                </a:lnTo>
                <a:lnTo>
                  <a:pt x="56387" y="44195"/>
                </a:lnTo>
                <a:lnTo>
                  <a:pt x="27431" y="83819"/>
                </a:lnTo>
                <a:lnTo>
                  <a:pt x="18287" y="99059"/>
                </a:lnTo>
                <a:lnTo>
                  <a:pt x="12191" y="115823"/>
                </a:lnTo>
                <a:lnTo>
                  <a:pt x="7619" y="132587"/>
                </a:lnTo>
                <a:lnTo>
                  <a:pt x="3047" y="150875"/>
                </a:lnTo>
                <a:lnTo>
                  <a:pt x="0" y="187451"/>
                </a:lnTo>
                <a:lnTo>
                  <a:pt x="1523" y="207263"/>
                </a:lnTo>
                <a:lnTo>
                  <a:pt x="19811" y="275843"/>
                </a:lnTo>
                <a:lnTo>
                  <a:pt x="28955" y="293623"/>
                </a:lnTo>
                <a:lnTo>
                  <a:pt x="28955" y="185927"/>
                </a:lnTo>
                <a:lnTo>
                  <a:pt x="32003" y="153923"/>
                </a:lnTo>
                <a:lnTo>
                  <a:pt x="51815" y="96011"/>
                </a:lnTo>
                <a:lnTo>
                  <a:pt x="77723" y="62483"/>
                </a:lnTo>
                <a:lnTo>
                  <a:pt x="88391" y="54863"/>
                </a:lnTo>
                <a:lnTo>
                  <a:pt x="99059" y="45719"/>
                </a:lnTo>
                <a:lnTo>
                  <a:pt x="109727" y="39623"/>
                </a:lnTo>
                <a:lnTo>
                  <a:pt x="134111" y="30479"/>
                </a:lnTo>
                <a:lnTo>
                  <a:pt x="158495" y="27431"/>
                </a:lnTo>
                <a:lnTo>
                  <a:pt x="172211" y="28955"/>
                </a:lnTo>
                <a:lnTo>
                  <a:pt x="208787" y="41147"/>
                </a:lnTo>
                <a:lnTo>
                  <a:pt x="257555" y="85343"/>
                </a:lnTo>
                <a:lnTo>
                  <a:pt x="277367" y="124967"/>
                </a:lnTo>
                <a:lnTo>
                  <a:pt x="280415" y="140207"/>
                </a:lnTo>
                <a:lnTo>
                  <a:pt x="284987" y="155447"/>
                </a:lnTo>
                <a:lnTo>
                  <a:pt x="286511" y="170687"/>
                </a:lnTo>
                <a:lnTo>
                  <a:pt x="286511" y="294639"/>
                </a:lnTo>
                <a:lnTo>
                  <a:pt x="289559" y="289559"/>
                </a:lnTo>
                <a:lnTo>
                  <a:pt x="297179" y="274319"/>
                </a:lnTo>
                <a:lnTo>
                  <a:pt x="303275" y="259079"/>
                </a:lnTo>
                <a:lnTo>
                  <a:pt x="309371" y="240791"/>
                </a:lnTo>
                <a:lnTo>
                  <a:pt x="312419" y="224027"/>
                </a:lnTo>
                <a:lnTo>
                  <a:pt x="315467" y="205739"/>
                </a:lnTo>
                <a:close/>
              </a:path>
              <a:path w="315595" h="375285">
                <a:moveTo>
                  <a:pt x="286511" y="294639"/>
                </a:moveTo>
                <a:lnTo>
                  <a:pt x="286511" y="204215"/>
                </a:lnTo>
                <a:lnTo>
                  <a:pt x="283463" y="219455"/>
                </a:lnTo>
                <a:lnTo>
                  <a:pt x="280415" y="236219"/>
                </a:lnTo>
                <a:lnTo>
                  <a:pt x="271271" y="263651"/>
                </a:lnTo>
                <a:lnTo>
                  <a:pt x="248411" y="300227"/>
                </a:lnTo>
                <a:lnTo>
                  <a:pt x="217931" y="327659"/>
                </a:lnTo>
                <a:lnTo>
                  <a:pt x="170687" y="345947"/>
                </a:lnTo>
                <a:lnTo>
                  <a:pt x="156971" y="345947"/>
                </a:lnTo>
                <a:lnTo>
                  <a:pt x="108203" y="333755"/>
                </a:lnTo>
                <a:lnTo>
                  <a:pt x="76199" y="309371"/>
                </a:lnTo>
                <a:lnTo>
                  <a:pt x="51815" y="275843"/>
                </a:lnTo>
                <a:lnTo>
                  <a:pt x="35051" y="234695"/>
                </a:lnTo>
                <a:lnTo>
                  <a:pt x="28955" y="185927"/>
                </a:lnTo>
                <a:lnTo>
                  <a:pt x="28955" y="293623"/>
                </a:lnTo>
                <a:lnTo>
                  <a:pt x="57911" y="330707"/>
                </a:lnTo>
                <a:lnTo>
                  <a:pt x="96011" y="359663"/>
                </a:lnTo>
                <a:lnTo>
                  <a:pt x="143255" y="373379"/>
                </a:lnTo>
                <a:lnTo>
                  <a:pt x="158495" y="374903"/>
                </a:lnTo>
                <a:lnTo>
                  <a:pt x="175259" y="373379"/>
                </a:lnTo>
                <a:lnTo>
                  <a:pt x="234695" y="350519"/>
                </a:lnTo>
                <a:lnTo>
                  <a:pt x="271271" y="318515"/>
                </a:lnTo>
                <a:lnTo>
                  <a:pt x="280415" y="304799"/>
                </a:lnTo>
                <a:lnTo>
                  <a:pt x="286511" y="294639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69098152-67F2-4C4B-A5A5-3A1B606B9A35}"/>
              </a:ext>
            </a:extLst>
          </p:cNvPr>
          <p:cNvSpPr/>
          <p:nvPr/>
        </p:nvSpPr>
        <p:spPr>
          <a:xfrm>
            <a:off x="5143409" y="3017878"/>
            <a:ext cx="399287" cy="34594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316E5B52-CFC7-4F85-993C-209043E1FC52}"/>
              </a:ext>
            </a:extLst>
          </p:cNvPr>
          <p:cNvSpPr/>
          <p:nvPr/>
        </p:nvSpPr>
        <p:spPr>
          <a:xfrm>
            <a:off x="5128169" y="3002638"/>
            <a:ext cx="429895" cy="375285"/>
          </a:xfrm>
          <a:custGeom>
            <a:rect l="l" t="t" r="r" b="b"/>
            <a:pathLst>
              <a:path w="429895" h="375285">
                <a:moveTo>
                  <a:pt x="42671" y="128015"/>
                </a:moveTo>
                <a:lnTo>
                  <a:pt x="4571" y="150875"/>
                </a:lnTo>
                <a:lnTo>
                  <a:pt x="0" y="188975"/>
                </a:lnTo>
                <a:lnTo>
                  <a:pt x="1523" y="205739"/>
                </a:lnTo>
                <a:lnTo>
                  <a:pt x="16001" y="204977"/>
                </a:lnTo>
                <a:lnTo>
                  <a:pt x="28955" y="202932"/>
                </a:lnTo>
                <a:lnTo>
                  <a:pt x="28955" y="187451"/>
                </a:lnTo>
                <a:lnTo>
                  <a:pt x="30479" y="170687"/>
                </a:lnTo>
                <a:lnTo>
                  <a:pt x="33527" y="155447"/>
                </a:lnTo>
                <a:lnTo>
                  <a:pt x="38099" y="140207"/>
                </a:lnTo>
                <a:lnTo>
                  <a:pt x="42671" y="128015"/>
                </a:lnTo>
                <a:close/>
              </a:path>
              <a:path w="429895" h="375285">
                <a:moveTo>
                  <a:pt x="30479" y="233341"/>
                </a:moveTo>
                <a:lnTo>
                  <a:pt x="30479" y="204215"/>
                </a:lnTo>
                <a:lnTo>
                  <a:pt x="16001" y="204977"/>
                </a:lnTo>
                <a:lnTo>
                  <a:pt x="1523" y="207263"/>
                </a:lnTo>
                <a:lnTo>
                  <a:pt x="4571" y="227075"/>
                </a:lnTo>
                <a:lnTo>
                  <a:pt x="9143" y="239267"/>
                </a:lnTo>
                <a:lnTo>
                  <a:pt x="30479" y="233341"/>
                </a:lnTo>
                <a:close/>
              </a:path>
              <a:path w="429895" h="375285">
                <a:moveTo>
                  <a:pt x="30479" y="204215"/>
                </a:moveTo>
                <a:lnTo>
                  <a:pt x="30343" y="202713"/>
                </a:lnTo>
                <a:lnTo>
                  <a:pt x="16001" y="204977"/>
                </a:lnTo>
                <a:lnTo>
                  <a:pt x="30479" y="204215"/>
                </a:lnTo>
                <a:close/>
              </a:path>
              <a:path w="429895" h="375285">
                <a:moveTo>
                  <a:pt x="30343" y="202713"/>
                </a:moveTo>
                <a:lnTo>
                  <a:pt x="28955" y="187451"/>
                </a:lnTo>
                <a:lnTo>
                  <a:pt x="28955" y="202932"/>
                </a:lnTo>
                <a:lnTo>
                  <a:pt x="30343" y="202713"/>
                </a:lnTo>
                <a:close/>
              </a:path>
              <a:path w="429895" h="375285">
                <a:moveTo>
                  <a:pt x="36575" y="231647"/>
                </a:moveTo>
                <a:lnTo>
                  <a:pt x="32003" y="217931"/>
                </a:lnTo>
                <a:lnTo>
                  <a:pt x="30479" y="202691"/>
                </a:lnTo>
                <a:lnTo>
                  <a:pt x="30343" y="202713"/>
                </a:lnTo>
                <a:lnTo>
                  <a:pt x="30479" y="204215"/>
                </a:lnTo>
                <a:lnTo>
                  <a:pt x="30479" y="233341"/>
                </a:lnTo>
                <a:lnTo>
                  <a:pt x="36575" y="231647"/>
                </a:lnTo>
                <a:close/>
              </a:path>
              <a:path w="429895" h="375285">
                <a:moveTo>
                  <a:pt x="114299" y="53339"/>
                </a:moveTo>
                <a:lnTo>
                  <a:pt x="102107" y="28955"/>
                </a:lnTo>
                <a:lnTo>
                  <a:pt x="96011" y="32003"/>
                </a:lnTo>
                <a:lnTo>
                  <a:pt x="79247" y="42671"/>
                </a:lnTo>
                <a:lnTo>
                  <a:pt x="64007" y="54863"/>
                </a:lnTo>
                <a:lnTo>
                  <a:pt x="36575" y="82295"/>
                </a:lnTo>
                <a:lnTo>
                  <a:pt x="32003" y="89915"/>
                </a:lnTo>
                <a:lnTo>
                  <a:pt x="56387" y="105155"/>
                </a:lnTo>
                <a:lnTo>
                  <a:pt x="60959" y="99059"/>
                </a:lnTo>
                <a:lnTo>
                  <a:pt x="71627" y="86867"/>
                </a:lnTo>
                <a:lnTo>
                  <a:pt x="96011" y="65531"/>
                </a:lnTo>
                <a:lnTo>
                  <a:pt x="111251" y="56387"/>
                </a:lnTo>
                <a:lnTo>
                  <a:pt x="114299" y="53339"/>
                </a:lnTo>
                <a:close/>
              </a:path>
              <a:path w="429895" h="375285">
                <a:moveTo>
                  <a:pt x="217931" y="28955"/>
                </a:moveTo>
                <a:lnTo>
                  <a:pt x="217931" y="0"/>
                </a:lnTo>
                <a:lnTo>
                  <a:pt x="214883" y="0"/>
                </a:lnTo>
                <a:lnTo>
                  <a:pt x="170687" y="4571"/>
                </a:lnTo>
                <a:lnTo>
                  <a:pt x="131063" y="15239"/>
                </a:lnTo>
                <a:lnTo>
                  <a:pt x="128015" y="16763"/>
                </a:lnTo>
                <a:lnTo>
                  <a:pt x="140207" y="42671"/>
                </a:lnTo>
                <a:lnTo>
                  <a:pt x="141731" y="41147"/>
                </a:lnTo>
                <a:lnTo>
                  <a:pt x="178307" y="32003"/>
                </a:lnTo>
                <a:lnTo>
                  <a:pt x="196595" y="28955"/>
                </a:lnTo>
                <a:lnTo>
                  <a:pt x="217931" y="28955"/>
                </a:lnTo>
                <a:close/>
              </a:path>
              <a:path w="429895" h="375285">
                <a:moveTo>
                  <a:pt x="335279" y="32003"/>
                </a:moveTo>
                <a:lnTo>
                  <a:pt x="333755" y="32003"/>
                </a:lnTo>
                <a:lnTo>
                  <a:pt x="315467" y="22859"/>
                </a:lnTo>
                <a:lnTo>
                  <a:pt x="297179" y="15239"/>
                </a:lnTo>
                <a:lnTo>
                  <a:pt x="277367" y="9143"/>
                </a:lnTo>
                <a:lnTo>
                  <a:pt x="257555" y="4571"/>
                </a:lnTo>
                <a:lnTo>
                  <a:pt x="248411" y="3047"/>
                </a:lnTo>
                <a:lnTo>
                  <a:pt x="243839" y="30479"/>
                </a:lnTo>
                <a:lnTo>
                  <a:pt x="252983" y="32003"/>
                </a:lnTo>
                <a:lnTo>
                  <a:pt x="271271" y="36575"/>
                </a:lnTo>
                <a:lnTo>
                  <a:pt x="288035" y="41147"/>
                </a:lnTo>
                <a:lnTo>
                  <a:pt x="304799" y="48767"/>
                </a:lnTo>
                <a:lnTo>
                  <a:pt x="320039" y="56387"/>
                </a:lnTo>
                <a:lnTo>
                  <a:pt x="335279" y="32003"/>
                </a:lnTo>
                <a:close/>
              </a:path>
              <a:path w="429895" h="375285">
                <a:moveTo>
                  <a:pt x="416051" y="121919"/>
                </a:moveTo>
                <a:lnTo>
                  <a:pt x="391667" y="82295"/>
                </a:lnTo>
                <a:lnTo>
                  <a:pt x="365759" y="53339"/>
                </a:lnTo>
                <a:lnTo>
                  <a:pt x="359663" y="48767"/>
                </a:lnTo>
                <a:lnTo>
                  <a:pt x="341375" y="71627"/>
                </a:lnTo>
                <a:lnTo>
                  <a:pt x="347471" y="76199"/>
                </a:lnTo>
                <a:lnTo>
                  <a:pt x="359663" y="88391"/>
                </a:lnTo>
                <a:lnTo>
                  <a:pt x="370331" y="100583"/>
                </a:lnTo>
                <a:lnTo>
                  <a:pt x="379475" y="112775"/>
                </a:lnTo>
                <a:lnTo>
                  <a:pt x="387095" y="126491"/>
                </a:lnTo>
                <a:lnTo>
                  <a:pt x="388619" y="134111"/>
                </a:lnTo>
                <a:lnTo>
                  <a:pt x="416051" y="121919"/>
                </a:lnTo>
                <a:close/>
              </a:path>
              <a:path w="429895" h="375285">
                <a:moveTo>
                  <a:pt x="400811" y="238251"/>
                </a:moveTo>
                <a:lnTo>
                  <a:pt x="400811" y="188975"/>
                </a:lnTo>
                <a:lnTo>
                  <a:pt x="399287" y="204215"/>
                </a:lnTo>
                <a:lnTo>
                  <a:pt x="396239" y="219455"/>
                </a:lnTo>
                <a:lnTo>
                  <a:pt x="391667" y="234695"/>
                </a:lnTo>
                <a:lnTo>
                  <a:pt x="400811" y="238251"/>
                </a:lnTo>
                <a:close/>
              </a:path>
              <a:path w="429895" h="375285">
                <a:moveTo>
                  <a:pt x="429767" y="187451"/>
                </a:moveTo>
                <a:lnTo>
                  <a:pt x="428243" y="167639"/>
                </a:lnTo>
                <a:lnTo>
                  <a:pt x="425195" y="152399"/>
                </a:lnTo>
                <a:lnTo>
                  <a:pt x="397763" y="156971"/>
                </a:lnTo>
                <a:lnTo>
                  <a:pt x="400811" y="188975"/>
                </a:lnTo>
                <a:lnTo>
                  <a:pt x="400811" y="238251"/>
                </a:lnTo>
                <a:lnTo>
                  <a:pt x="419099" y="245363"/>
                </a:lnTo>
                <a:lnTo>
                  <a:pt x="419099" y="243839"/>
                </a:lnTo>
                <a:lnTo>
                  <a:pt x="425195" y="225551"/>
                </a:lnTo>
                <a:lnTo>
                  <a:pt x="428243" y="205739"/>
                </a:lnTo>
                <a:lnTo>
                  <a:pt x="429767" y="187451"/>
                </a:lnTo>
                <a:close/>
              </a:path>
              <a:path w="429895" h="375285">
                <a:moveTo>
                  <a:pt x="405383" y="272795"/>
                </a:moveTo>
                <a:lnTo>
                  <a:pt x="380999" y="257555"/>
                </a:lnTo>
                <a:lnTo>
                  <a:pt x="377951" y="263651"/>
                </a:lnTo>
                <a:lnTo>
                  <a:pt x="368807" y="275843"/>
                </a:lnTo>
                <a:lnTo>
                  <a:pt x="358139" y="288035"/>
                </a:lnTo>
                <a:lnTo>
                  <a:pt x="345947" y="300227"/>
                </a:lnTo>
                <a:lnTo>
                  <a:pt x="333755" y="309371"/>
                </a:lnTo>
                <a:lnTo>
                  <a:pt x="326135" y="313943"/>
                </a:lnTo>
                <a:lnTo>
                  <a:pt x="342899" y="338327"/>
                </a:lnTo>
                <a:lnTo>
                  <a:pt x="365759" y="320039"/>
                </a:lnTo>
                <a:lnTo>
                  <a:pt x="379475" y="307847"/>
                </a:lnTo>
                <a:lnTo>
                  <a:pt x="403859" y="277367"/>
                </a:lnTo>
                <a:lnTo>
                  <a:pt x="405383" y="272795"/>
                </a:lnTo>
                <a:close/>
              </a:path>
              <a:path w="429895" h="375285">
                <a:moveTo>
                  <a:pt x="315467" y="353567"/>
                </a:moveTo>
                <a:lnTo>
                  <a:pt x="304799" y="327659"/>
                </a:lnTo>
                <a:lnTo>
                  <a:pt x="286511" y="333755"/>
                </a:lnTo>
                <a:lnTo>
                  <a:pt x="269747" y="339851"/>
                </a:lnTo>
                <a:lnTo>
                  <a:pt x="233171" y="345947"/>
                </a:lnTo>
                <a:lnTo>
                  <a:pt x="225551" y="345947"/>
                </a:lnTo>
                <a:lnTo>
                  <a:pt x="227075" y="374903"/>
                </a:lnTo>
                <a:lnTo>
                  <a:pt x="237743" y="373379"/>
                </a:lnTo>
                <a:lnTo>
                  <a:pt x="257555" y="371855"/>
                </a:lnTo>
                <a:lnTo>
                  <a:pt x="278891" y="367283"/>
                </a:lnTo>
                <a:lnTo>
                  <a:pt x="298703" y="359663"/>
                </a:lnTo>
                <a:lnTo>
                  <a:pt x="315467" y="353567"/>
                </a:lnTo>
                <a:close/>
              </a:path>
              <a:path w="429895" h="375285">
                <a:moveTo>
                  <a:pt x="199643" y="345947"/>
                </a:moveTo>
                <a:lnTo>
                  <a:pt x="195071" y="345947"/>
                </a:lnTo>
                <a:lnTo>
                  <a:pt x="176783" y="342899"/>
                </a:lnTo>
                <a:lnTo>
                  <a:pt x="158495" y="338327"/>
                </a:lnTo>
                <a:lnTo>
                  <a:pt x="141731" y="333755"/>
                </a:lnTo>
                <a:lnTo>
                  <a:pt x="124967" y="326135"/>
                </a:lnTo>
                <a:lnTo>
                  <a:pt x="123443" y="326135"/>
                </a:lnTo>
                <a:lnTo>
                  <a:pt x="109727" y="350519"/>
                </a:lnTo>
                <a:lnTo>
                  <a:pt x="114299" y="353567"/>
                </a:lnTo>
                <a:lnTo>
                  <a:pt x="132587" y="361187"/>
                </a:lnTo>
                <a:lnTo>
                  <a:pt x="152399" y="367283"/>
                </a:lnTo>
                <a:lnTo>
                  <a:pt x="172211" y="371855"/>
                </a:lnTo>
                <a:lnTo>
                  <a:pt x="193547" y="374903"/>
                </a:lnTo>
                <a:lnTo>
                  <a:pt x="198119" y="374903"/>
                </a:lnTo>
                <a:lnTo>
                  <a:pt x="199643" y="345947"/>
                </a:lnTo>
                <a:close/>
              </a:path>
              <a:path w="429895" h="375285">
                <a:moveTo>
                  <a:pt x="99059" y="312419"/>
                </a:moveTo>
                <a:lnTo>
                  <a:pt x="96011" y="309371"/>
                </a:lnTo>
                <a:lnTo>
                  <a:pt x="82295" y="298703"/>
                </a:lnTo>
                <a:lnTo>
                  <a:pt x="70103" y="288035"/>
                </a:lnTo>
                <a:lnTo>
                  <a:pt x="59435" y="275843"/>
                </a:lnTo>
                <a:lnTo>
                  <a:pt x="50291" y="262127"/>
                </a:lnTo>
                <a:lnTo>
                  <a:pt x="45719" y="254507"/>
                </a:lnTo>
                <a:lnTo>
                  <a:pt x="21335" y="268223"/>
                </a:lnTo>
                <a:lnTo>
                  <a:pt x="50291" y="307847"/>
                </a:lnTo>
                <a:lnTo>
                  <a:pt x="79247" y="333755"/>
                </a:lnTo>
                <a:lnTo>
                  <a:pt x="83819" y="335279"/>
                </a:lnTo>
                <a:lnTo>
                  <a:pt x="99059" y="312419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3F0687AC-DB92-4973-AA0D-8F8FC666595C}"/>
              </a:ext>
            </a:extLst>
          </p:cNvPr>
          <p:cNvSpPr/>
          <p:nvPr/>
        </p:nvSpPr>
        <p:spPr>
          <a:xfrm>
            <a:off x="5376282" y="1884215"/>
            <a:ext cx="181909" cy="1342705"/>
          </a:xfrm>
          <a:custGeom>
            <a:rect l="l" t="t" r="r" b="b"/>
            <a:pathLst>
              <a:path w="196850" h="1035050">
                <a:moveTo>
                  <a:pt x="28955" y="502919"/>
                </a:moveTo>
                <a:lnTo>
                  <a:pt x="28955" y="0"/>
                </a:lnTo>
                <a:lnTo>
                  <a:pt x="0" y="0"/>
                </a:lnTo>
                <a:lnTo>
                  <a:pt x="0" y="525779"/>
                </a:lnTo>
                <a:lnTo>
                  <a:pt x="6095" y="531875"/>
                </a:lnTo>
                <a:lnTo>
                  <a:pt x="13715" y="531875"/>
                </a:lnTo>
                <a:lnTo>
                  <a:pt x="13715" y="502919"/>
                </a:lnTo>
                <a:lnTo>
                  <a:pt x="28955" y="502919"/>
                </a:lnTo>
                <a:close/>
              </a:path>
              <a:path w="196850" h="1035050">
                <a:moveTo>
                  <a:pt x="196595" y="1034795"/>
                </a:moveTo>
                <a:lnTo>
                  <a:pt x="196595" y="509015"/>
                </a:lnTo>
                <a:lnTo>
                  <a:pt x="188975" y="502919"/>
                </a:lnTo>
                <a:lnTo>
                  <a:pt x="13715" y="502919"/>
                </a:lnTo>
                <a:lnTo>
                  <a:pt x="28955" y="518159"/>
                </a:lnTo>
                <a:lnTo>
                  <a:pt x="28955" y="531875"/>
                </a:lnTo>
                <a:lnTo>
                  <a:pt x="167639" y="531875"/>
                </a:lnTo>
                <a:lnTo>
                  <a:pt x="167639" y="518159"/>
                </a:lnTo>
                <a:lnTo>
                  <a:pt x="181355" y="531875"/>
                </a:lnTo>
                <a:lnTo>
                  <a:pt x="181355" y="1034795"/>
                </a:lnTo>
                <a:lnTo>
                  <a:pt x="196595" y="1034795"/>
                </a:lnTo>
                <a:close/>
              </a:path>
              <a:path w="196850" h="1035050">
                <a:moveTo>
                  <a:pt x="28955" y="531875"/>
                </a:moveTo>
                <a:lnTo>
                  <a:pt x="28955" y="518159"/>
                </a:lnTo>
                <a:lnTo>
                  <a:pt x="13715" y="502919"/>
                </a:lnTo>
                <a:lnTo>
                  <a:pt x="13715" y="531875"/>
                </a:lnTo>
                <a:lnTo>
                  <a:pt x="28955" y="531875"/>
                </a:lnTo>
                <a:close/>
              </a:path>
              <a:path w="196850" h="1035050">
                <a:moveTo>
                  <a:pt x="181355" y="531875"/>
                </a:moveTo>
                <a:lnTo>
                  <a:pt x="167639" y="518159"/>
                </a:lnTo>
                <a:lnTo>
                  <a:pt x="167639" y="531875"/>
                </a:lnTo>
                <a:lnTo>
                  <a:pt x="181355" y="531875"/>
                </a:lnTo>
                <a:close/>
              </a:path>
              <a:path w="196850" h="1035050">
                <a:moveTo>
                  <a:pt x="181355" y="1034795"/>
                </a:moveTo>
                <a:lnTo>
                  <a:pt x="181355" y="531875"/>
                </a:lnTo>
                <a:lnTo>
                  <a:pt x="167639" y="531875"/>
                </a:lnTo>
                <a:lnTo>
                  <a:pt x="167639" y="1034795"/>
                </a:lnTo>
                <a:lnTo>
                  <a:pt x="181355" y="103479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7D5BCCA8-8B71-41A2-AC17-B38669DA69E6}"/>
              </a:ext>
            </a:extLst>
          </p:cNvPr>
          <p:cNvSpPr/>
          <p:nvPr/>
        </p:nvSpPr>
        <p:spPr>
          <a:xfrm>
            <a:off x="5208813" y="1576915"/>
            <a:ext cx="334010" cy="347980"/>
          </a:xfrm>
          <a:custGeom>
            <a:rect l="l" t="t" r="r" b="b"/>
            <a:pathLst>
              <a:path w="334010" h="347980">
                <a:moveTo>
                  <a:pt x="333755" y="173735"/>
                </a:moveTo>
                <a:lnTo>
                  <a:pt x="327801" y="127529"/>
                </a:lnTo>
                <a:lnTo>
                  <a:pt x="311008" y="86021"/>
                </a:lnTo>
                <a:lnTo>
                  <a:pt x="284987" y="50863"/>
                </a:lnTo>
                <a:lnTo>
                  <a:pt x="251347" y="23706"/>
                </a:lnTo>
                <a:lnTo>
                  <a:pt x="211694" y="6201"/>
                </a:lnTo>
                <a:lnTo>
                  <a:pt x="167639" y="0"/>
                </a:lnTo>
                <a:lnTo>
                  <a:pt x="122943" y="6201"/>
                </a:lnTo>
                <a:lnTo>
                  <a:pt x="82860" y="23706"/>
                </a:lnTo>
                <a:lnTo>
                  <a:pt x="48958" y="50863"/>
                </a:lnTo>
                <a:lnTo>
                  <a:pt x="22803" y="86021"/>
                </a:lnTo>
                <a:lnTo>
                  <a:pt x="5961" y="127529"/>
                </a:lnTo>
                <a:lnTo>
                  <a:pt x="0" y="173735"/>
                </a:lnTo>
                <a:lnTo>
                  <a:pt x="5961" y="219942"/>
                </a:lnTo>
                <a:lnTo>
                  <a:pt x="22803" y="261450"/>
                </a:lnTo>
                <a:lnTo>
                  <a:pt x="48958" y="296608"/>
                </a:lnTo>
                <a:lnTo>
                  <a:pt x="82860" y="323765"/>
                </a:lnTo>
                <a:lnTo>
                  <a:pt x="122943" y="341270"/>
                </a:lnTo>
                <a:lnTo>
                  <a:pt x="167639" y="347471"/>
                </a:lnTo>
                <a:lnTo>
                  <a:pt x="211694" y="341270"/>
                </a:lnTo>
                <a:lnTo>
                  <a:pt x="251347" y="323765"/>
                </a:lnTo>
                <a:lnTo>
                  <a:pt x="284987" y="296608"/>
                </a:lnTo>
                <a:lnTo>
                  <a:pt x="311008" y="261450"/>
                </a:lnTo>
                <a:lnTo>
                  <a:pt x="327801" y="219942"/>
                </a:lnTo>
                <a:lnTo>
                  <a:pt x="333755" y="17373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93C3C50-0D29-43AB-A29D-C56C4F8C39AA}"/>
              </a:ext>
            </a:extLst>
          </p:cNvPr>
          <p:cNvSpPr/>
          <p:nvPr/>
        </p:nvSpPr>
        <p:spPr>
          <a:xfrm>
            <a:off x="5193574" y="1563199"/>
            <a:ext cx="364490" cy="375285"/>
          </a:xfrm>
          <a:custGeom>
            <a:rect l="l" t="t" r="r" b="b"/>
            <a:pathLst>
              <a:path w="364489" h="375285">
                <a:moveTo>
                  <a:pt x="364235" y="187451"/>
                </a:moveTo>
                <a:lnTo>
                  <a:pt x="359663" y="149351"/>
                </a:lnTo>
                <a:lnTo>
                  <a:pt x="341375" y="97535"/>
                </a:lnTo>
                <a:lnTo>
                  <a:pt x="310895" y="54863"/>
                </a:lnTo>
                <a:lnTo>
                  <a:pt x="268223" y="22859"/>
                </a:lnTo>
                <a:lnTo>
                  <a:pt x="217931" y="3047"/>
                </a:lnTo>
                <a:lnTo>
                  <a:pt x="181355" y="0"/>
                </a:lnTo>
                <a:lnTo>
                  <a:pt x="163067" y="1523"/>
                </a:lnTo>
                <a:lnTo>
                  <a:pt x="111251" y="15239"/>
                </a:lnTo>
                <a:lnTo>
                  <a:pt x="65531" y="44195"/>
                </a:lnTo>
                <a:lnTo>
                  <a:pt x="30479" y="83819"/>
                </a:lnTo>
                <a:lnTo>
                  <a:pt x="9143" y="132587"/>
                </a:lnTo>
                <a:lnTo>
                  <a:pt x="0" y="187451"/>
                </a:lnTo>
                <a:lnTo>
                  <a:pt x="1523" y="207263"/>
                </a:lnTo>
                <a:lnTo>
                  <a:pt x="15239" y="260603"/>
                </a:lnTo>
                <a:lnTo>
                  <a:pt x="28955" y="287527"/>
                </a:lnTo>
                <a:lnTo>
                  <a:pt x="28955" y="187451"/>
                </a:lnTo>
                <a:lnTo>
                  <a:pt x="32003" y="155447"/>
                </a:lnTo>
                <a:lnTo>
                  <a:pt x="36575" y="138683"/>
                </a:lnTo>
                <a:lnTo>
                  <a:pt x="41147" y="124967"/>
                </a:lnTo>
                <a:lnTo>
                  <a:pt x="47243" y="111251"/>
                </a:lnTo>
                <a:lnTo>
                  <a:pt x="56387" y="97535"/>
                </a:lnTo>
                <a:lnTo>
                  <a:pt x="64007" y="85343"/>
                </a:lnTo>
                <a:lnTo>
                  <a:pt x="97535" y="54863"/>
                </a:lnTo>
                <a:lnTo>
                  <a:pt x="137159" y="35051"/>
                </a:lnTo>
                <a:lnTo>
                  <a:pt x="167639" y="28955"/>
                </a:lnTo>
                <a:lnTo>
                  <a:pt x="198119" y="28955"/>
                </a:lnTo>
                <a:lnTo>
                  <a:pt x="242315" y="41147"/>
                </a:lnTo>
                <a:lnTo>
                  <a:pt x="280415" y="65531"/>
                </a:lnTo>
                <a:lnTo>
                  <a:pt x="309371" y="99059"/>
                </a:lnTo>
                <a:lnTo>
                  <a:pt x="329183" y="140207"/>
                </a:lnTo>
                <a:lnTo>
                  <a:pt x="335279" y="172211"/>
                </a:lnTo>
                <a:lnTo>
                  <a:pt x="335279" y="288543"/>
                </a:lnTo>
                <a:lnTo>
                  <a:pt x="342899" y="275843"/>
                </a:lnTo>
                <a:lnTo>
                  <a:pt x="350519" y="259079"/>
                </a:lnTo>
                <a:lnTo>
                  <a:pt x="356615" y="242315"/>
                </a:lnTo>
                <a:lnTo>
                  <a:pt x="362711" y="205739"/>
                </a:lnTo>
                <a:lnTo>
                  <a:pt x="364235" y="187451"/>
                </a:lnTo>
                <a:close/>
              </a:path>
              <a:path w="364489" h="375285">
                <a:moveTo>
                  <a:pt x="335279" y="288543"/>
                </a:moveTo>
                <a:lnTo>
                  <a:pt x="335279" y="187451"/>
                </a:lnTo>
                <a:lnTo>
                  <a:pt x="332231" y="220979"/>
                </a:lnTo>
                <a:lnTo>
                  <a:pt x="327659" y="236219"/>
                </a:lnTo>
                <a:lnTo>
                  <a:pt x="309371" y="277367"/>
                </a:lnTo>
                <a:lnTo>
                  <a:pt x="278891" y="310895"/>
                </a:lnTo>
                <a:lnTo>
                  <a:pt x="227075" y="339851"/>
                </a:lnTo>
                <a:lnTo>
                  <a:pt x="196595" y="345947"/>
                </a:lnTo>
                <a:lnTo>
                  <a:pt x="166115" y="345947"/>
                </a:lnTo>
                <a:lnTo>
                  <a:pt x="121919" y="333755"/>
                </a:lnTo>
                <a:lnTo>
                  <a:pt x="83819" y="309371"/>
                </a:lnTo>
                <a:lnTo>
                  <a:pt x="54863" y="275843"/>
                </a:lnTo>
                <a:lnTo>
                  <a:pt x="35051" y="234695"/>
                </a:lnTo>
                <a:lnTo>
                  <a:pt x="28955" y="187451"/>
                </a:lnTo>
                <a:lnTo>
                  <a:pt x="28955" y="287527"/>
                </a:lnTo>
                <a:lnTo>
                  <a:pt x="53339" y="320039"/>
                </a:lnTo>
                <a:lnTo>
                  <a:pt x="96011" y="352043"/>
                </a:lnTo>
                <a:lnTo>
                  <a:pt x="146303" y="371855"/>
                </a:lnTo>
                <a:lnTo>
                  <a:pt x="182879" y="374903"/>
                </a:lnTo>
                <a:lnTo>
                  <a:pt x="201167" y="373379"/>
                </a:lnTo>
                <a:lnTo>
                  <a:pt x="252983" y="359663"/>
                </a:lnTo>
                <a:lnTo>
                  <a:pt x="298703" y="332231"/>
                </a:lnTo>
                <a:lnTo>
                  <a:pt x="333755" y="291083"/>
                </a:lnTo>
                <a:lnTo>
                  <a:pt x="335279" y="288543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EA456F72-AAF0-44CD-814C-12A3EF573467}"/>
              </a:ext>
            </a:extLst>
          </p:cNvPr>
          <p:cNvSpPr/>
          <p:nvPr/>
        </p:nvSpPr>
        <p:spPr>
          <a:xfrm>
            <a:off x="5885597" y="3830171"/>
            <a:ext cx="400811" cy="34594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4DF590F3-B456-4059-B15C-ABE3B11434C8}"/>
              </a:ext>
            </a:extLst>
          </p:cNvPr>
          <p:cNvSpPr/>
          <p:nvPr/>
        </p:nvSpPr>
        <p:spPr>
          <a:xfrm>
            <a:off x="5871881" y="3816454"/>
            <a:ext cx="428625" cy="373380"/>
          </a:xfrm>
          <a:custGeom>
            <a:rect l="l" t="t" r="r" b="b"/>
            <a:pathLst>
              <a:path w="428625" h="373379">
                <a:moveTo>
                  <a:pt x="42671" y="126491"/>
                </a:moveTo>
                <a:lnTo>
                  <a:pt x="4571" y="149351"/>
                </a:lnTo>
                <a:lnTo>
                  <a:pt x="0" y="187451"/>
                </a:lnTo>
                <a:lnTo>
                  <a:pt x="1523" y="205739"/>
                </a:lnTo>
                <a:lnTo>
                  <a:pt x="15239" y="204977"/>
                </a:lnTo>
                <a:lnTo>
                  <a:pt x="28955" y="202691"/>
                </a:lnTo>
                <a:lnTo>
                  <a:pt x="28955" y="170687"/>
                </a:lnTo>
                <a:lnTo>
                  <a:pt x="32003" y="153923"/>
                </a:lnTo>
                <a:lnTo>
                  <a:pt x="36575" y="138683"/>
                </a:lnTo>
                <a:lnTo>
                  <a:pt x="42671" y="126491"/>
                </a:lnTo>
                <a:close/>
              </a:path>
              <a:path w="428625" h="373379">
                <a:moveTo>
                  <a:pt x="28955" y="231817"/>
                </a:moveTo>
                <a:lnTo>
                  <a:pt x="28955" y="204215"/>
                </a:lnTo>
                <a:lnTo>
                  <a:pt x="15239" y="204977"/>
                </a:lnTo>
                <a:lnTo>
                  <a:pt x="1523" y="207263"/>
                </a:lnTo>
                <a:lnTo>
                  <a:pt x="4571" y="225551"/>
                </a:lnTo>
                <a:lnTo>
                  <a:pt x="7619" y="237743"/>
                </a:lnTo>
                <a:lnTo>
                  <a:pt x="28955" y="231817"/>
                </a:lnTo>
                <a:close/>
              </a:path>
              <a:path w="428625" h="373379">
                <a:moveTo>
                  <a:pt x="35051" y="230123"/>
                </a:moveTo>
                <a:lnTo>
                  <a:pt x="32003" y="217931"/>
                </a:lnTo>
                <a:lnTo>
                  <a:pt x="28955" y="202691"/>
                </a:lnTo>
                <a:lnTo>
                  <a:pt x="15239" y="204977"/>
                </a:lnTo>
                <a:lnTo>
                  <a:pt x="28955" y="204215"/>
                </a:lnTo>
                <a:lnTo>
                  <a:pt x="28955" y="231817"/>
                </a:lnTo>
                <a:lnTo>
                  <a:pt x="35051" y="230123"/>
                </a:lnTo>
                <a:close/>
              </a:path>
              <a:path w="428625" h="373379">
                <a:moveTo>
                  <a:pt x="114299" y="53339"/>
                </a:moveTo>
                <a:lnTo>
                  <a:pt x="100583" y="27431"/>
                </a:lnTo>
                <a:lnTo>
                  <a:pt x="94487" y="32003"/>
                </a:lnTo>
                <a:lnTo>
                  <a:pt x="77723" y="42671"/>
                </a:lnTo>
                <a:lnTo>
                  <a:pt x="62483" y="54863"/>
                </a:lnTo>
                <a:lnTo>
                  <a:pt x="48767" y="67055"/>
                </a:lnTo>
                <a:lnTo>
                  <a:pt x="36575" y="82295"/>
                </a:lnTo>
                <a:lnTo>
                  <a:pt x="32003" y="88391"/>
                </a:lnTo>
                <a:lnTo>
                  <a:pt x="54863" y="105155"/>
                </a:lnTo>
                <a:lnTo>
                  <a:pt x="59435" y="99059"/>
                </a:lnTo>
                <a:lnTo>
                  <a:pt x="70103" y="86867"/>
                </a:lnTo>
                <a:lnTo>
                  <a:pt x="82295" y="74675"/>
                </a:lnTo>
                <a:lnTo>
                  <a:pt x="96011" y="64007"/>
                </a:lnTo>
                <a:lnTo>
                  <a:pt x="109727" y="54863"/>
                </a:lnTo>
                <a:lnTo>
                  <a:pt x="114299" y="53339"/>
                </a:lnTo>
                <a:close/>
              </a:path>
              <a:path w="428625" h="373379">
                <a:moveTo>
                  <a:pt x="217931" y="0"/>
                </a:moveTo>
                <a:lnTo>
                  <a:pt x="192023" y="0"/>
                </a:lnTo>
                <a:lnTo>
                  <a:pt x="170687" y="3047"/>
                </a:lnTo>
                <a:lnTo>
                  <a:pt x="150875" y="7619"/>
                </a:lnTo>
                <a:lnTo>
                  <a:pt x="131063" y="13715"/>
                </a:lnTo>
                <a:lnTo>
                  <a:pt x="128015" y="15239"/>
                </a:lnTo>
                <a:lnTo>
                  <a:pt x="138683" y="41147"/>
                </a:lnTo>
                <a:lnTo>
                  <a:pt x="141731" y="41147"/>
                </a:lnTo>
                <a:lnTo>
                  <a:pt x="158495" y="35051"/>
                </a:lnTo>
                <a:lnTo>
                  <a:pt x="195071" y="28955"/>
                </a:lnTo>
                <a:lnTo>
                  <a:pt x="214883" y="27431"/>
                </a:lnTo>
                <a:lnTo>
                  <a:pt x="216407" y="28955"/>
                </a:lnTo>
                <a:lnTo>
                  <a:pt x="217931" y="0"/>
                </a:lnTo>
                <a:close/>
              </a:path>
              <a:path w="428625" h="373379">
                <a:moveTo>
                  <a:pt x="333755" y="32003"/>
                </a:moveTo>
                <a:lnTo>
                  <a:pt x="295655" y="13715"/>
                </a:lnTo>
                <a:lnTo>
                  <a:pt x="256031" y="3047"/>
                </a:lnTo>
                <a:lnTo>
                  <a:pt x="248411" y="1523"/>
                </a:lnTo>
                <a:lnTo>
                  <a:pt x="243839" y="30479"/>
                </a:lnTo>
                <a:lnTo>
                  <a:pt x="252983" y="32003"/>
                </a:lnTo>
                <a:lnTo>
                  <a:pt x="269747" y="35051"/>
                </a:lnTo>
                <a:lnTo>
                  <a:pt x="288035" y="41147"/>
                </a:lnTo>
                <a:lnTo>
                  <a:pt x="303275" y="47243"/>
                </a:lnTo>
                <a:lnTo>
                  <a:pt x="318515" y="56387"/>
                </a:lnTo>
                <a:lnTo>
                  <a:pt x="333755" y="32003"/>
                </a:lnTo>
                <a:close/>
              </a:path>
              <a:path w="428625" h="373379">
                <a:moveTo>
                  <a:pt x="414527" y="121919"/>
                </a:moveTo>
                <a:lnTo>
                  <a:pt x="390143" y="80771"/>
                </a:lnTo>
                <a:lnTo>
                  <a:pt x="358139" y="48767"/>
                </a:lnTo>
                <a:lnTo>
                  <a:pt x="341375" y="71627"/>
                </a:lnTo>
                <a:lnTo>
                  <a:pt x="345947" y="76199"/>
                </a:lnTo>
                <a:lnTo>
                  <a:pt x="358139" y="86867"/>
                </a:lnTo>
                <a:lnTo>
                  <a:pt x="368807" y="99059"/>
                </a:lnTo>
                <a:lnTo>
                  <a:pt x="377951" y="112775"/>
                </a:lnTo>
                <a:lnTo>
                  <a:pt x="385571" y="126491"/>
                </a:lnTo>
                <a:lnTo>
                  <a:pt x="388619" y="132587"/>
                </a:lnTo>
                <a:lnTo>
                  <a:pt x="414527" y="121919"/>
                </a:lnTo>
                <a:close/>
              </a:path>
              <a:path w="428625" h="373379">
                <a:moveTo>
                  <a:pt x="399287" y="237385"/>
                </a:moveTo>
                <a:lnTo>
                  <a:pt x="399287" y="204215"/>
                </a:lnTo>
                <a:lnTo>
                  <a:pt x="396239" y="219455"/>
                </a:lnTo>
                <a:lnTo>
                  <a:pt x="391667" y="234695"/>
                </a:lnTo>
                <a:lnTo>
                  <a:pt x="399287" y="237385"/>
                </a:lnTo>
                <a:close/>
              </a:path>
              <a:path w="428625" h="373379">
                <a:moveTo>
                  <a:pt x="428243" y="185927"/>
                </a:moveTo>
                <a:lnTo>
                  <a:pt x="426719" y="166115"/>
                </a:lnTo>
                <a:lnTo>
                  <a:pt x="425195" y="152399"/>
                </a:lnTo>
                <a:lnTo>
                  <a:pt x="396239" y="156971"/>
                </a:lnTo>
                <a:lnTo>
                  <a:pt x="399287" y="172211"/>
                </a:lnTo>
                <a:lnTo>
                  <a:pt x="399287" y="237385"/>
                </a:lnTo>
                <a:lnTo>
                  <a:pt x="417575" y="243839"/>
                </a:lnTo>
                <a:lnTo>
                  <a:pt x="419099" y="242315"/>
                </a:lnTo>
                <a:lnTo>
                  <a:pt x="423671" y="224027"/>
                </a:lnTo>
                <a:lnTo>
                  <a:pt x="426719" y="205739"/>
                </a:lnTo>
                <a:lnTo>
                  <a:pt x="428243" y="185927"/>
                </a:lnTo>
                <a:close/>
              </a:path>
              <a:path w="428625" h="373379">
                <a:moveTo>
                  <a:pt x="405383" y="271271"/>
                </a:moveTo>
                <a:lnTo>
                  <a:pt x="380999" y="257555"/>
                </a:lnTo>
                <a:lnTo>
                  <a:pt x="368807" y="275843"/>
                </a:lnTo>
                <a:lnTo>
                  <a:pt x="358139" y="288035"/>
                </a:lnTo>
                <a:lnTo>
                  <a:pt x="345947" y="298703"/>
                </a:lnTo>
                <a:lnTo>
                  <a:pt x="332231" y="309371"/>
                </a:lnTo>
                <a:lnTo>
                  <a:pt x="326135" y="313943"/>
                </a:lnTo>
                <a:lnTo>
                  <a:pt x="341375" y="336803"/>
                </a:lnTo>
                <a:lnTo>
                  <a:pt x="379475" y="306323"/>
                </a:lnTo>
                <a:lnTo>
                  <a:pt x="402335" y="275843"/>
                </a:lnTo>
                <a:lnTo>
                  <a:pt x="405383" y="271271"/>
                </a:lnTo>
                <a:close/>
              </a:path>
              <a:path w="428625" h="373379">
                <a:moveTo>
                  <a:pt x="313943" y="352043"/>
                </a:moveTo>
                <a:lnTo>
                  <a:pt x="303275" y="326135"/>
                </a:lnTo>
                <a:lnTo>
                  <a:pt x="286511" y="333755"/>
                </a:lnTo>
                <a:lnTo>
                  <a:pt x="269747" y="338327"/>
                </a:lnTo>
                <a:lnTo>
                  <a:pt x="251459" y="342899"/>
                </a:lnTo>
                <a:lnTo>
                  <a:pt x="233171" y="344423"/>
                </a:lnTo>
                <a:lnTo>
                  <a:pt x="225551" y="345947"/>
                </a:lnTo>
                <a:lnTo>
                  <a:pt x="227075" y="373379"/>
                </a:lnTo>
                <a:lnTo>
                  <a:pt x="236219" y="373379"/>
                </a:lnTo>
                <a:lnTo>
                  <a:pt x="257555" y="370331"/>
                </a:lnTo>
                <a:lnTo>
                  <a:pt x="277367" y="365759"/>
                </a:lnTo>
                <a:lnTo>
                  <a:pt x="297179" y="359663"/>
                </a:lnTo>
                <a:lnTo>
                  <a:pt x="313943" y="352043"/>
                </a:lnTo>
                <a:close/>
              </a:path>
              <a:path w="428625" h="373379">
                <a:moveTo>
                  <a:pt x="198119" y="344423"/>
                </a:moveTo>
                <a:lnTo>
                  <a:pt x="193547" y="344423"/>
                </a:lnTo>
                <a:lnTo>
                  <a:pt x="175259" y="342899"/>
                </a:lnTo>
                <a:lnTo>
                  <a:pt x="158495" y="338327"/>
                </a:lnTo>
                <a:lnTo>
                  <a:pt x="140207" y="332231"/>
                </a:lnTo>
                <a:lnTo>
                  <a:pt x="123443" y="326135"/>
                </a:lnTo>
                <a:lnTo>
                  <a:pt x="121919" y="324611"/>
                </a:lnTo>
                <a:lnTo>
                  <a:pt x="108203" y="350519"/>
                </a:lnTo>
                <a:lnTo>
                  <a:pt x="112775" y="352043"/>
                </a:lnTo>
                <a:lnTo>
                  <a:pt x="132587" y="359663"/>
                </a:lnTo>
                <a:lnTo>
                  <a:pt x="150875" y="365759"/>
                </a:lnTo>
                <a:lnTo>
                  <a:pt x="172211" y="370331"/>
                </a:lnTo>
                <a:lnTo>
                  <a:pt x="193547" y="373379"/>
                </a:lnTo>
                <a:lnTo>
                  <a:pt x="196595" y="373379"/>
                </a:lnTo>
                <a:lnTo>
                  <a:pt x="198119" y="344423"/>
                </a:lnTo>
                <a:close/>
              </a:path>
              <a:path w="428625" h="373379">
                <a:moveTo>
                  <a:pt x="99059" y="310895"/>
                </a:moveTo>
                <a:lnTo>
                  <a:pt x="80771" y="298703"/>
                </a:lnTo>
                <a:lnTo>
                  <a:pt x="59435" y="274319"/>
                </a:lnTo>
                <a:lnTo>
                  <a:pt x="50291" y="260603"/>
                </a:lnTo>
                <a:lnTo>
                  <a:pt x="45719" y="252983"/>
                </a:lnTo>
                <a:lnTo>
                  <a:pt x="21335" y="266699"/>
                </a:lnTo>
                <a:lnTo>
                  <a:pt x="25907" y="277367"/>
                </a:lnTo>
                <a:lnTo>
                  <a:pt x="50291" y="307847"/>
                </a:lnTo>
                <a:lnTo>
                  <a:pt x="64007" y="320039"/>
                </a:lnTo>
                <a:lnTo>
                  <a:pt x="79247" y="332231"/>
                </a:lnTo>
                <a:lnTo>
                  <a:pt x="82295" y="335279"/>
                </a:lnTo>
                <a:lnTo>
                  <a:pt x="99059" y="31089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F18D3A36-893F-4A38-B27D-ADE4A91671A8}"/>
              </a:ext>
            </a:extLst>
          </p:cNvPr>
          <p:cNvSpPr/>
          <p:nvPr/>
        </p:nvSpPr>
        <p:spPr>
          <a:xfrm>
            <a:off x="1076045" y="3186753"/>
            <a:ext cx="1724025" cy="681355"/>
          </a:xfrm>
          <a:custGeom>
            <a:rect l="l" t="t" r="r" b="b"/>
            <a:pathLst>
              <a:path w="1724025" h="681354">
                <a:moveTo>
                  <a:pt x="862583" y="652271"/>
                </a:moveTo>
                <a:lnTo>
                  <a:pt x="0" y="652271"/>
                </a:lnTo>
                <a:lnTo>
                  <a:pt x="0" y="681227"/>
                </a:lnTo>
                <a:lnTo>
                  <a:pt x="847343" y="681227"/>
                </a:lnTo>
                <a:lnTo>
                  <a:pt x="847343" y="665987"/>
                </a:lnTo>
                <a:lnTo>
                  <a:pt x="862583" y="652271"/>
                </a:lnTo>
                <a:close/>
              </a:path>
              <a:path w="1724025" h="681354">
                <a:moveTo>
                  <a:pt x="1723643" y="28955"/>
                </a:moveTo>
                <a:lnTo>
                  <a:pt x="1723643" y="0"/>
                </a:lnTo>
                <a:lnTo>
                  <a:pt x="854963" y="0"/>
                </a:lnTo>
                <a:lnTo>
                  <a:pt x="847343" y="6095"/>
                </a:lnTo>
                <a:lnTo>
                  <a:pt x="847343" y="652271"/>
                </a:lnTo>
                <a:lnTo>
                  <a:pt x="862583" y="652271"/>
                </a:lnTo>
                <a:lnTo>
                  <a:pt x="862583" y="28955"/>
                </a:lnTo>
                <a:lnTo>
                  <a:pt x="876299" y="13715"/>
                </a:lnTo>
                <a:lnTo>
                  <a:pt x="876299" y="28955"/>
                </a:lnTo>
                <a:lnTo>
                  <a:pt x="1723643" y="28955"/>
                </a:lnTo>
                <a:close/>
              </a:path>
              <a:path w="1724025" h="681354">
                <a:moveTo>
                  <a:pt x="876299" y="675131"/>
                </a:moveTo>
                <a:lnTo>
                  <a:pt x="876299" y="28955"/>
                </a:lnTo>
                <a:lnTo>
                  <a:pt x="862583" y="28955"/>
                </a:lnTo>
                <a:lnTo>
                  <a:pt x="862583" y="652271"/>
                </a:lnTo>
                <a:lnTo>
                  <a:pt x="847343" y="665987"/>
                </a:lnTo>
                <a:lnTo>
                  <a:pt x="847343" y="681227"/>
                </a:lnTo>
                <a:lnTo>
                  <a:pt x="870203" y="681227"/>
                </a:lnTo>
                <a:lnTo>
                  <a:pt x="876299" y="675131"/>
                </a:lnTo>
                <a:close/>
              </a:path>
              <a:path w="1724025" h="681354">
                <a:moveTo>
                  <a:pt x="876299" y="28955"/>
                </a:moveTo>
                <a:lnTo>
                  <a:pt x="876299" y="13715"/>
                </a:lnTo>
                <a:lnTo>
                  <a:pt x="862583" y="28955"/>
                </a:lnTo>
                <a:lnTo>
                  <a:pt x="876299" y="2895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EE8A6850-BA3E-4053-B4E5-A25B3335F620}"/>
              </a:ext>
            </a:extLst>
          </p:cNvPr>
          <p:cNvSpPr/>
          <p:nvPr/>
        </p:nvSpPr>
        <p:spPr>
          <a:xfrm>
            <a:off x="972412" y="3660717"/>
            <a:ext cx="327660" cy="347980"/>
          </a:xfrm>
          <a:custGeom>
            <a:rect l="l" t="t" r="r" b="b"/>
            <a:pathLst>
              <a:path w="327660" h="347979">
                <a:moveTo>
                  <a:pt x="327659" y="173735"/>
                </a:moveTo>
                <a:lnTo>
                  <a:pt x="321817" y="127529"/>
                </a:lnTo>
                <a:lnTo>
                  <a:pt x="305307" y="86021"/>
                </a:lnTo>
                <a:lnTo>
                  <a:pt x="279653" y="50863"/>
                </a:lnTo>
                <a:lnTo>
                  <a:pt x="246379" y="23706"/>
                </a:lnTo>
                <a:lnTo>
                  <a:pt x="207009" y="6201"/>
                </a:lnTo>
                <a:lnTo>
                  <a:pt x="163067" y="0"/>
                </a:lnTo>
                <a:lnTo>
                  <a:pt x="119768" y="6201"/>
                </a:lnTo>
                <a:lnTo>
                  <a:pt x="80828" y="23706"/>
                </a:lnTo>
                <a:lnTo>
                  <a:pt x="47815" y="50863"/>
                </a:lnTo>
                <a:lnTo>
                  <a:pt x="22295" y="86021"/>
                </a:lnTo>
                <a:lnTo>
                  <a:pt x="5834" y="127529"/>
                </a:lnTo>
                <a:lnTo>
                  <a:pt x="0" y="173735"/>
                </a:lnTo>
                <a:lnTo>
                  <a:pt x="5834" y="219942"/>
                </a:lnTo>
                <a:lnTo>
                  <a:pt x="22295" y="261450"/>
                </a:lnTo>
                <a:lnTo>
                  <a:pt x="47815" y="296608"/>
                </a:lnTo>
                <a:lnTo>
                  <a:pt x="80828" y="323765"/>
                </a:lnTo>
                <a:lnTo>
                  <a:pt x="119768" y="341270"/>
                </a:lnTo>
                <a:lnTo>
                  <a:pt x="163067" y="347471"/>
                </a:lnTo>
                <a:lnTo>
                  <a:pt x="207009" y="341270"/>
                </a:lnTo>
                <a:lnTo>
                  <a:pt x="246379" y="323765"/>
                </a:lnTo>
                <a:lnTo>
                  <a:pt x="279653" y="296608"/>
                </a:lnTo>
                <a:lnTo>
                  <a:pt x="305307" y="261450"/>
                </a:lnTo>
                <a:lnTo>
                  <a:pt x="321817" y="219942"/>
                </a:lnTo>
                <a:lnTo>
                  <a:pt x="327659" y="17373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6C0C046B-C54C-4A1D-92D2-B71A6AA6AF9D}"/>
              </a:ext>
            </a:extLst>
          </p:cNvPr>
          <p:cNvSpPr/>
          <p:nvPr/>
        </p:nvSpPr>
        <p:spPr>
          <a:xfrm>
            <a:off x="957172" y="3647001"/>
            <a:ext cx="356870" cy="375285"/>
          </a:xfrm>
          <a:custGeom>
            <a:rect l="l" t="t" r="r" b="b"/>
            <a:pathLst>
              <a:path w="356869" h="375285">
                <a:moveTo>
                  <a:pt x="356615" y="205739"/>
                </a:moveTo>
                <a:lnTo>
                  <a:pt x="356615" y="167639"/>
                </a:lnTo>
                <a:lnTo>
                  <a:pt x="353567" y="149351"/>
                </a:lnTo>
                <a:lnTo>
                  <a:pt x="335279" y="97535"/>
                </a:lnTo>
                <a:lnTo>
                  <a:pt x="304799" y="54863"/>
                </a:lnTo>
                <a:lnTo>
                  <a:pt x="263651" y="22859"/>
                </a:lnTo>
                <a:lnTo>
                  <a:pt x="214883" y="4571"/>
                </a:lnTo>
                <a:lnTo>
                  <a:pt x="178307" y="0"/>
                </a:lnTo>
                <a:lnTo>
                  <a:pt x="160019" y="1523"/>
                </a:lnTo>
                <a:lnTo>
                  <a:pt x="108203" y="15239"/>
                </a:lnTo>
                <a:lnTo>
                  <a:pt x="64007" y="44195"/>
                </a:lnTo>
                <a:lnTo>
                  <a:pt x="30479" y="83819"/>
                </a:lnTo>
                <a:lnTo>
                  <a:pt x="7619" y="132587"/>
                </a:lnTo>
                <a:lnTo>
                  <a:pt x="0" y="187451"/>
                </a:lnTo>
                <a:lnTo>
                  <a:pt x="1523" y="207263"/>
                </a:lnTo>
                <a:lnTo>
                  <a:pt x="15239" y="260603"/>
                </a:lnTo>
                <a:lnTo>
                  <a:pt x="28955" y="289559"/>
                </a:lnTo>
                <a:lnTo>
                  <a:pt x="28955" y="187451"/>
                </a:lnTo>
                <a:lnTo>
                  <a:pt x="32003" y="153923"/>
                </a:lnTo>
                <a:lnTo>
                  <a:pt x="47243" y="111251"/>
                </a:lnTo>
                <a:lnTo>
                  <a:pt x="73151" y="74675"/>
                </a:lnTo>
                <a:lnTo>
                  <a:pt x="108203" y="47243"/>
                </a:lnTo>
                <a:lnTo>
                  <a:pt x="149351" y="32003"/>
                </a:lnTo>
                <a:lnTo>
                  <a:pt x="164591" y="28955"/>
                </a:lnTo>
                <a:lnTo>
                  <a:pt x="195071" y="28955"/>
                </a:lnTo>
                <a:lnTo>
                  <a:pt x="237743" y="41147"/>
                </a:lnTo>
                <a:lnTo>
                  <a:pt x="274319" y="65531"/>
                </a:lnTo>
                <a:lnTo>
                  <a:pt x="303275" y="99059"/>
                </a:lnTo>
                <a:lnTo>
                  <a:pt x="321563" y="140207"/>
                </a:lnTo>
                <a:lnTo>
                  <a:pt x="329183" y="187451"/>
                </a:lnTo>
                <a:lnTo>
                  <a:pt x="329183" y="288543"/>
                </a:lnTo>
                <a:lnTo>
                  <a:pt x="336803" y="275843"/>
                </a:lnTo>
                <a:lnTo>
                  <a:pt x="348995" y="242315"/>
                </a:lnTo>
                <a:lnTo>
                  <a:pt x="353567" y="224027"/>
                </a:lnTo>
                <a:lnTo>
                  <a:pt x="356615" y="205739"/>
                </a:lnTo>
                <a:close/>
              </a:path>
              <a:path w="356869" h="375285">
                <a:moveTo>
                  <a:pt x="329183" y="288543"/>
                </a:moveTo>
                <a:lnTo>
                  <a:pt x="329183" y="187451"/>
                </a:lnTo>
                <a:lnTo>
                  <a:pt x="326135" y="220979"/>
                </a:lnTo>
                <a:lnTo>
                  <a:pt x="321563" y="236219"/>
                </a:lnTo>
                <a:lnTo>
                  <a:pt x="303275" y="277367"/>
                </a:lnTo>
                <a:lnTo>
                  <a:pt x="272795" y="310895"/>
                </a:lnTo>
                <a:lnTo>
                  <a:pt x="222503" y="339851"/>
                </a:lnTo>
                <a:lnTo>
                  <a:pt x="193547" y="345947"/>
                </a:lnTo>
                <a:lnTo>
                  <a:pt x="163067" y="345947"/>
                </a:lnTo>
                <a:lnTo>
                  <a:pt x="120395" y="333755"/>
                </a:lnTo>
                <a:lnTo>
                  <a:pt x="73151" y="300227"/>
                </a:lnTo>
                <a:lnTo>
                  <a:pt x="47243" y="263651"/>
                </a:lnTo>
                <a:lnTo>
                  <a:pt x="41147" y="248411"/>
                </a:lnTo>
                <a:lnTo>
                  <a:pt x="35051" y="234695"/>
                </a:lnTo>
                <a:lnTo>
                  <a:pt x="32003" y="219455"/>
                </a:lnTo>
                <a:lnTo>
                  <a:pt x="28955" y="202691"/>
                </a:lnTo>
                <a:lnTo>
                  <a:pt x="28955" y="289559"/>
                </a:lnTo>
                <a:lnTo>
                  <a:pt x="53339" y="320039"/>
                </a:lnTo>
                <a:lnTo>
                  <a:pt x="94487" y="352043"/>
                </a:lnTo>
                <a:lnTo>
                  <a:pt x="143255" y="371855"/>
                </a:lnTo>
                <a:lnTo>
                  <a:pt x="179831" y="374903"/>
                </a:lnTo>
                <a:lnTo>
                  <a:pt x="198119" y="373379"/>
                </a:lnTo>
                <a:lnTo>
                  <a:pt x="248411" y="359663"/>
                </a:lnTo>
                <a:lnTo>
                  <a:pt x="306323" y="318515"/>
                </a:lnTo>
                <a:lnTo>
                  <a:pt x="327659" y="291083"/>
                </a:lnTo>
                <a:lnTo>
                  <a:pt x="329183" y="288543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B581D833-CFE9-4C37-9DE5-18C47793D5DB}"/>
              </a:ext>
            </a:extLst>
          </p:cNvPr>
          <p:cNvSpPr txBox="1"/>
          <p:nvPr/>
        </p:nvSpPr>
        <p:spPr>
          <a:xfrm>
            <a:off x="522643" y="5492852"/>
            <a:ext cx="63938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5">
                <a:latin typeface="Calibri" panose="020f0502020204030204"/>
                <a:cs typeface="Calibri"/>
              </a:rPr>
              <a:t>Новое основание</a:t>
            </a:r>
            <a:endParaRPr sz="1800">
              <a:latin typeface="Calibri" panose="020f0502020204030204"/>
              <a:cs typeface="Calibri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D443ED9-518D-4188-988F-715288F8C47E}"/>
              </a:ext>
            </a:extLst>
          </p:cNvPr>
          <p:cNvSpPr/>
          <p:nvPr/>
        </p:nvSpPr>
        <p:spPr>
          <a:xfrm>
            <a:off x="3288701" y="4575406"/>
            <a:ext cx="400811" cy="34747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94D8FC1B-1B25-4456-954C-4F524A03FA45}"/>
              </a:ext>
            </a:extLst>
          </p:cNvPr>
          <p:cNvSpPr/>
          <p:nvPr/>
        </p:nvSpPr>
        <p:spPr>
          <a:xfrm>
            <a:off x="3274986" y="4561690"/>
            <a:ext cx="428625" cy="375285"/>
          </a:xfrm>
          <a:custGeom>
            <a:rect l="l" t="t" r="r" b="b"/>
            <a:pathLst>
              <a:path w="428625" h="375285">
                <a:moveTo>
                  <a:pt x="42671" y="128015"/>
                </a:moveTo>
                <a:lnTo>
                  <a:pt x="4571" y="150875"/>
                </a:lnTo>
                <a:lnTo>
                  <a:pt x="0" y="188975"/>
                </a:lnTo>
                <a:lnTo>
                  <a:pt x="1523" y="205739"/>
                </a:lnTo>
                <a:lnTo>
                  <a:pt x="15239" y="204977"/>
                </a:lnTo>
                <a:lnTo>
                  <a:pt x="28955" y="202691"/>
                </a:lnTo>
                <a:lnTo>
                  <a:pt x="28955" y="170687"/>
                </a:lnTo>
                <a:lnTo>
                  <a:pt x="32003" y="155447"/>
                </a:lnTo>
                <a:lnTo>
                  <a:pt x="36575" y="140207"/>
                </a:lnTo>
                <a:lnTo>
                  <a:pt x="42671" y="128015"/>
                </a:lnTo>
                <a:close/>
              </a:path>
              <a:path w="428625" h="375285">
                <a:moveTo>
                  <a:pt x="28955" y="233341"/>
                </a:moveTo>
                <a:lnTo>
                  <a:pt x="28955" y="204215"/>
                </a:lnTo>
                <a:lnTo>
                  <a:pt x="15239" y="204977"/>
                </a:lnTo>
                <a:lnTo>
                  <a:pt x="1523" y="207263"/>
                </a:lnTo>
                <a:lnTo>
                  <a:pt x="4571" y="227075"/>
                </a:lnTo>
                <a:lnTo>
                  <a:pt x="7619" y="239267"/>
                </a:lnTo>
                <a:lnTo>
                  <a:pt x="28955" y="233341"/>
                </a:lnTo>
                <a:close/>
              </a:path>
              <a:path w="428625" h="375285">
                <a:moveTo>
                  <a:pt x="35051" y="231647"/>
                </a:moveTo>
                <a:lnTo>
                  <a:pt x="32003" y="217931"/>
                </a:lnTo>
                <a:lnTo>
                  <a:pt x="28955" y="202691"/>
                </a:lnTo>
                <a:lnTo>
                  <a:pt x="15239" y="204977"/>
                </a:lnTo>
                <a:lnTo>
                  <a:pt x="28955" y="204215"/>
                </a:lnTo>
                <a:lnTo>
                  <a:pt x="28955" y="233341"/>
                </a:lnTo>
                <a:lnTo>
                  <a:pt x="35051" y="231647"/>
                </a:lnTo>
                <a:close/>
              </a:path>
              <a:path w="428625" h="375285">
                <a:moveTo>
                  <a:pt x="114299" y="53339"/>
                </a:moveTo>
                <a:lnTo>
                  <a:pt x="100583" y="28955"/>
                </a:lnTo>
                <a:lnTo>
                  <a:pt x="94487" y="32003"/>
                </a:lnTo>
                <a:lnTo>
                  <a:pt x="77723" y="42671"/>
                </a:lnTo>
                <a:lnTo>
                  <a:pt x="62483" y="54863"/>
                </a:lnTo>
                <a:lnTo>
                  <a:pt x="48767" y="68579"/>
                </a:lnTo>
                <a:lnTo>
                  <a:pt x="36575" y="82295"/>
                </a:lnTo>
                <a:lnTo>
                  <a:pt x="32003" y="88391"/>
                </a:lnTo>
                <a:lnTo>
                  <a:pt x="54863" y="105155"/>
                </a:lnTo>
                <a:lnTo>
                  <a:pt x="59435" y="99059"/>
                </a:lnTo>
                <a:lnTo>
                  <a:pt x="70103" y="86867"/>
                </a:lnTo>
                <a:lnTo>
                  <a:pt x="82295" y="76199"/>
                </a:lnTo>
                <a:lnTo>
                  <a:pt x="96011" y="65531"/>
                </a:lnTo>
                <a:lnTo>
                  <a:pt x="114299" y="53339"/>
                </a:lnTo>
                <a:close/>
              </a:path>
              <a:path w="428625" h="375285">
                <a:moveTo>
                  <a:pt x="217931" y="0"/>
                </a:moveTo>
                <a:lnTo>
                  <a:pt x="213359" y="0"/>
                </a:lnTo>
                <a:lnTo>
                  <a:pt x="192023" y="1523"/>
                </a:lnTo>
                <a:lnTo>
                  <a:pt x="170687" y="4571"/>
                </a:lnTo>
                <a:lnTo>
                  <a:pt x="150875" y="9143"/>
                </a:lnTo>
                <a:lnTo>
                  <a:pt x="131063" y="15239"/>
                </a:lnTo>
                <a:lnTo>
                  <a:pt x="128015" y="16763"/>
                </a:lnTo>
                <a:lnTo>
                  <a:pt x="138683" y="42671"/>
                </a:lnTo>
                <a:lnTo>
                  <a:pt x="141731" y="41147"/>
                </a:lnTo>
                <a:lnTo>
                  <a:pt x="158495" y="36575"/>
                </a:lnTo>
                <a:lnTo>
                  <a:pt x="176783" y="32003"/>
                </a:lnTo>
                <a:lnTo>
                  <a:pt x="195071" y="28955"/>
                </a:lnTo>
                <a:lnTo>
                  <a:pt x="216407" y="28955"/>
                </a:lnTo>
                <a:lnTo>
                  <a:pt x="217931" y="0"/>
                </a:lnTo>
                <a:close/>
              </a:path>
              <a:path w="428625" h="375285">
                <a:moveTo>
                  <a:pt x="333755" y="32003"/>
                </a:moveTo>
                <a:lnTo>
                  <a:pt x="332231" y="32003"/>
                </a:lnTo>
                <a:lnTo>
                  <a:pt x="315467" y="21335"/>
                </a:lnTo>
                <a:lnTo>
                  <a:pt x="295655" y="13715"/>
                </a:lnTo>
                <a:lnTo>
                  <a:pt x="277367" y="7619"/>
                </a:lnTo>
                <a:lnTo>
                  <a:pt x="256031" y="3047"/>
                </a:lnTo>
                <a:lnTo>
                  <a:pt x="248411" y="3047"/>
                </a:lnTo>
                <a:lnTo>
                  <a:pt x="243839" y="30479"/>
                </a:lnTo>
                <a:lnTo>
                  <a:pt x="252983" y="32003"/>
                </a:lnTo>
                <a:lnTo>
                  <a:pt x="269747" y="36575"/>
                </a:lnTo>
                <a:lnTo>
                  <a:pt x="288035" y="41147"/>
                </a:lnTo>
                <a:lnTo>
                  <a:pt x="318515" y="56387"/>
                </a:lnTo>
                <a:lnTo>
                  <a:pt x="333755" y="32003"/>
                </a:lnTo>
                <a:close/>
              </a:path>
              <a:path w="428625" h="375285">
                <a:moveTo>
                  <a:pt x="414527" y="121919"/>
                </a:moveTo>
                <a:lnTo>
                  <a:pt x="390143" y="80771"/>
                </a:lnTo>
                <a:lnTo>
                  <a:pt x="358139" y="48767"/>
                </a:lnTo>
                <a:lnTo>
                  <a:pt x="341375" y="71627"/>
                </a:lnTo>
                <a:lnTo>
                  <a:pt x="358139" y="88391"/>
                </a:lnTo>
                <a:lnTo>
                  <a:pt x="368807" y="100583"/>
                </a:lnTo>
                <a:lnTo>
                  <a:pt x="377951" y="112775"/>
                </a:lnTo>
                <a:lnTo>
                  <a:pt x="385571" y="126491"/>
                </a:lnTo>
                <a:lnTo>
                  <a:pt x="388619" y="132587"/>
                </a:lnTo>
                <a:lnTo>
                  <a:pt x="414527" y="121919"/>
                </a:lnTo>
                <a:close/>
              </a:path>
              <a:path w="428625" h="375285">
                <a:moveTo>
                  <a:pt x="399287" y="237833"/>
                </a:moveTo>
                <a:lnTo>
                  <a:pt x="399287" y="204215"/>
                </a:lnTo>
                <a:lnTo>
                  <a:pt x="396239" y="219455"/>
                </a:lnTo>
                <a:lnTo>
                  <a:pt x="391667" y="234695"/>
                </a:lnTo>
                <a:lnTo>
                  <a:pt x="399287" y="237833"/>
                </a:lnTo>
                <a:close/>
              </a:path>
              <a:path w="428625" h="375285">
                <a:moveTo>
                  <a:pt x="428243" y="185927"/>
                </a:moveTo>
                <a:lnTo>
                  <a:pt x="426719" y="167639"/>
                </a:lnTo>
                <a:lnTo>
                  <a:pt x="425195" y="152399"/>
                </a:lnTo>
                <a:lnTo>
                  <a:pt x="396239" y="156971"/>
                </a:lnTo>
                <a:lnTo>
                  <a:pt x="399287" y="172211"/>
                </a:lnTo>
                <a:lnTo>
                  <a:pt x="399287" y="237833"/>
                </a:lnTo>
                <a:lnTo>
                  <a:pt x="417575" y="245363"/>
                </a:lnTo>
                <a:lnTo>
                  <a:pt x="419099" y="242315"/>
                </a:lnTo>
                <a:lnTo>
                  <a:pt x="423671" y="225551"/>
                </a:lnTo>
                <a:lnTo>
                  <a:pt x="426719" y="205739"/>
                </a:lnTo>
                <a:lnTo>
                  <a:pt x="428243" y="185927"/>
                </a:lnTo>
                <a:close/>
              </a:path>
              <a:path w="428625" h="375285">
                <a:moveTo>
                  <a:pt x="405383" y="271271"/>
                </a:moveTo>
                <a:lnTo>
                  <a:pt x="380999" y="257555"/>
                </a:lnTo>
                <a:lnTo>
                  <a:pt x="377951" y="263651"/>
                </a:lnTo>
                <a:lnTo>
                  <a:pt x="368807" y="275843"/>
                </a:lnTo>
                <a:lnTo>
                  <a:pt x="358139" y="288035"/>
                </a:lnTo>
                <a:lnTo>
                  <a:pt x="345947" y="300227"/>
                </a:lnTo>
                <a:lnTo>
                  <a:pt x="332231" y="309371"/>
                </a:lnTo>
                <a:lnTo>
                  <a:pt x="326135" y="313943"/>
                </a:lnTo>
                <a:lnTo>
                  <a:pt x="341375" y="338327"/>
                </a:lnTo>
                <a:lnTo>
                  <a:pt x="350519" y="332231"/>
                </a:lnTo>
                <a:lnTo>
                  <a:pt x="365759" y="320039"/>
                </a:lnTo>
                <a:lnTo>
                  <a:pt x="379475" y="306323"/>
                </a:lnTo>
                <a:lnTo>
                  <a:pt x="391667" y="292607"/>
                </a:lnTo>
                <a:lnTo>
                  <a:pt x="402335" y="277367"/>
                </a:lnTo>
                <a:lnTo>
                  <a:pt x="405383" y="271271"/>
                </a:lnTo>
                <a:close/>
              </a:path>
              <a:path w="428625" h="375285">
                <a:moveTo>
                  <a:pt x="313943" y="353567"/>
                </a:moveTo>
                <a:lnTo>
                  <a:pt x="303275" y="326135"/>
                </a:lnTo>
                <a:lnTo>
                  <a:pt x="286511" y="333755"/>
                </a:lnTo>
                <a:lnTo>
                  <a:pt x="269747" y="339851"/>
                </a:lnTo>
                <a:lnTo>
                  <a:pt x="233171" y="345947"/>
                </a:lnTo>
                <a:lnTo>
                  <a:pt x="225551" y="345947"/>
                </a:lnTo>
                <a:lnTo>
                  <a:pt x="227075" y="374903"/>
                </a:lnTo>
                <a:lnTo>
                  <a:pt x="236219" y="373379"/>
                </a:lnTo>
                <a:lnTo>
                  <a:pt x="257555" y="370331"/>
                </a:lnTo>
                <a:lnTo>
                  <a:pt x="277367" y="365759"/>
                </a:lnTo>
                <a:lnTo>
                  <a:pt x="297179" y="359663"/>
                </a:lnTo>
                <a:lnTo>
                  <a:pt x="313943" y="353567"/>
                </a:lnTo>
                <a:close/>
              </a:path>
              <a:path w="428625" h="375285">
                <a:moveTo>
                  <a:pt x="198119" y="345947"/>
                </a:moveTo>
                <a:lnTo>
                  <a:pt x="193547" y="345947"/>
                </a:lnTo>
                <a:lnTo>
                  <a:pt x="175259" y="342899"/>
                </a:lnTo>
                <a:lnTo>
                  <a:pt x="156971" y="338327"/>
                </a:lnTo>
                <a:lnTo>
                  <a:pt x="140207" y="333755"/>
                </a:lnTo>
                <a:lnTo>
                  <a:pt x="123443" y="326135"/>
                </a:lnTo>
                <a:lnTo>
                  <a:pt x="121919" y="324611"/>
                </a:lnTo>
                <a:lnTo>
                  <a:pt x="108203" y="350519"/>
                </a:lnTo>
                <a:lnTo>
                  <a:pt x="150875" y="367283"/>
                </a:lnTo>
                <a:lnTo>
                  <a:pt x="193547" y="373379"/>
                </a:lnTo>
                <a:lnTo>
                  <a:pt x="196595" y="374903"/>
                </a:lnTo>
                <a:lnTo>
                  <a:pt x="198119" y="345947"/>
                </a:lnTo>
                <a:close/>
              </a:path>
              <a:path w="428625" h="375285">
                <a:moveTo>
                  <a:pt x="99059" y="310895"/>
                </a:moveTo>
                <a:lnTo>
                  <a:pt x="59435" y="274319"/>
                </a:lnTo>
                <a:lnTo>
                  <a:pt x="45719" y="254507"/>
                </a:lnTo>
                <a:lnTo>
                  <a:pt x="21335" y="268223"/>
                </a:lnTo>
                <a:lnTo>
                  <a:pt x="50291" y="307847"/>
                </a:lnTo>
                <a:lnTo>
                  <a:pt x="79247" y="333755"/>
                </a:lnTo>
                <a:lnTo>
                  <a:pt x="82295" y="335279"/>
                </a:lnTo>
                <a:lnTo>
                  <a:pt x="99059" y="31089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5DEFC826-CCDD-4AF4-B24F-98C4EC213631}"/>
              </a:ext>
            </a:extLst>
          </p:cNvPr>
          <p:cNvSpPr/>
          <p:nvPr/>
        </p:nvSpPr>
        <p:spPr>
          <a:xfrm>
            <a:off x="2619665" y="4735427"/>
            <a:ext cx="669290" cy="911860"/>
          </a:xfrm>
          <a:custGeom>
            <a:rect l="l" t="t" r="r" b="b"/>
            <a:pathLst>
              <a:path w="669289" h="911860">
                <a:moveTo>
                  <a:pt x="335279" y="882395"/>
                </a:moveTo>
                <a:lnTo>
                  <a:pt x="0" y="882395"/>
                </a:lnTo>
                <a:lnTo>
                  <a:pt x="0" y="911351"/>
                </a:lnTo>
                <a:lnTo>
                  <a:pt x="320039" y="911351"/>
                </a:lnTo>
                <a:lnTo>
                  <a:pt x="320039" y="896111"/>
                </a:lnTo>
                <a:lnTo>
                  <a:pt x="335279" y="882395"/>
                </a:lnTo>
                <a:close/>
              </a:path>
              <a:path w="669289" h="911860">
                <a:moveTo>
                  <a:pt x="669035" y="27431"/>
                </a:moveTo>
                <a:lnTo>
                  <a:pt x="669035" y="0"/>
                </a:lnTo>
                <a:lnTo>
                  <a:pt x="327659" y="0"/>
                </a:lnTo>
                <a:lnTo>
                  <a:pt x="320039" y="6095"/>
                </a:lnTo>
                <a:lnTo>
                  <a:pt x="320039" y="882395"/>
                </a:lnTo>
                <a:lnTo>
                  <a:pt x="335279" y="882395"/>
                </a:lnTo>
                <a:lnTo>
                  <a:pt x="335279" y="27431"/>
                </a:lnTo>
                <a:lnTo>
                  <a:pt x="348995" y="13715"/>
                </a:lnTo>
                <a:lnTo>
                  <a:pt x="348995" y="27431"/>
                </a:lnTo>
                <a:lnTo>
                  <a:pt x="669035" y="27431"/>
                </a:lnTo>
                <a:close/>
              </a:path>
              <a:path w="669289" h="911860">
                <a:moveTo>
                  <a:pt x="348995" y="903731"/>
                </a:moveTo>
                <a:lnTo>
                  <a:pt x="348995" y="27431"/>
                </a:lnTo>
                <a:lnTo>
                  <a:pt x="335279" y="27431"/>
                </a:lnTo>
                <a:lnTo>
                  <a:pt x="335279" y="882395"/>
                </a:lnTo>
                <a:lnTo>
                  <a:pt x="320039" y="896111"/>
                </a:lnTo>
                <a:lnTo>
                  <a:pt x="320039" y="911351"/>
                </a:lnTo>
                <a:lnTo>
                  <a:pt x="342899" y="911351"/>
                </a:lnTo>
                <a:lnTo>
                  <a:pt x="348995" y="903731"/>
                </a:lnTo>
                <a:close/>
              </a:path>
              <a:path w="669289" h="911860">
                <a:moveTo>
                  <a:pt x="348995" y="27431"/>
                </a:moveTo>
                <a:lnTo>
                  <a:pt x="348995" y="13715"/>
                </a:lnTo>
                <a:lnTo>
                  <a:pt x="335279" y="27431"/>
                </a:lnTo>
                <a:lnTo>
                  <a:pt x="348995" y="27431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F19D4FF4-7BD7-4D14-9372-D9B525904B80}"/>
              </a:ext>
            </a:extLst>
          </p:cNvPr>
          <p:cNvSpPr txBox="1"/>
          <p:nvPr/>
        </p:nvSpPr>
        <p:spPr>
          <a:xfrm>
            <a:off x="288127" y="2813126"/>
            <a:ext cx="151169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800" b="1" spc="-5">
                <a:latin typeface="Calibri" panose="020f0502020204030204"/>
                <a:cs typeface="Calibri"/>
              </a:rPr>
              <a:t>Новый</a:t>
            </a:r>
          </a:p>
          <a:p>
            <a:pPr marL="12700" marR="5080">
              <a:lnSpc>
                <a:spcPct val="100000"/>
              </a:lnSpc>
            </a:pPr>
            <a:r>
              <a:rPr lang="ru-RU" b="1" spc="-5">
                <a:latin typeface="Calibri" panose="020f0502020204030204"/>
                <a:cs typeface="Calibri"/>
              </a:rPr>
              <a:t>алюминиевый</a:t>
            </a:r>
            <a:r>
              <a:rPr lang="ru-RU" sz="1800" b="1" spc="-5">
                <a:latin typeface="Calibri" panose="020f0502020204030204"/>
                <a:cs typeface="Calibri"/>
              </a:rPr>
              <a:t> корпус</a:t>
            </a:r>
            <a:endParaRPr sz="1800">
              <a:latin typeface="Calibri" panose="020f0502020204030204"/>
              <a:cs typeface="Calibri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CD496221-3293-4C36-9E75-F4156540332D}"/>
              </a:ext>
            </a:extLst>
          </p:cNvPr>
          <p:cNvSpPr/>
          <p:nvPr/>
        </p:nvSpPr>
        <p:spPr>
          <a:xfrm>
            <a:off x="2328581" y="5459327"/>
            <a:ext cx="291465" cy="346075"/>
          </a:xfrm>
          <a:custGeom>
            <a:rect l="l" t="t" r="r" b="b"/>
            <a:pathLst>
              <a:path w="291464" h="346075">
                <a:moveTo>
                  <a:pt x="291083" y="172211"/>
                </a:moveTo>
                <a:lnTo>
                  <a:pt x="283634" y="117433"/>
                </a:lnTo>
                <a:lnTo>
                  <a:pt x="262944" y="70116"/>
                </a:lnTo>
                <a:lnTo>
                  <a:pt x="231501" y="32967"/>
                </a:lnTo>
                <a:lnTo>
                  <a:pt x="191792" y="8692"/>
                </a:lnTo>
                <a:lnTo>
                  <a:pt x="146303" y="0"/>
                </a:lnTo>
                <a:lnTo>
                  <a:pt x="100071" y="8692"/>
                </a:lnTo>
                <a:lnTo>
                  <a:pt x="59911" y="32967"/>
                </a:lnTo>
                <a:lnTo>
                  <a:pt x="28236" y="70116"/>
                </a:lnTo>
                <a:lnTo>
                  <a:pt x="7461" y="117433"/>
                </a:lnTo>
                <a:lnTo>
                  <a:pt x="0" y="172211"/>
                </a:lnTo>
                <a:lnTo>
                  <a:pt x="7461" y="227149"/>
                </a:lnTo>
                <a:lnTo>
                  <a:pt x="28236" y="274844"/>
                </a:lnTo>
                <a:lnTo>
                  <a:pt x="59911" y="312444"/>
                </a:lnTo>
                <a:lnTo>
                  <a:pt x="100071" y="337096"/>
                </a:lnTo>
                <a:lnTo>
                  <a:pt x="146303" y="345947"/>
                </a:lnTo>
                <a:lnTo>
                  <a:pt x="191792" y="337096"/>
                </a:lnTo>
                <a:lnTo>
                  <a:pt x="231501" y="312444"/>
                </a:lnTo>
                <a:lnTo>
                  <a:pt x="262944" y="274844"/>
                </a:lnTo>
                <a:lnTo>
                  <a:pt x="283634" y="227149"/>
                </a:lnTo>
                <a:lnTo>
                  <a:pt x="291083" y="172211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D1C82ABC-E73C-4FE2-A678-F09311EB6FD1}"/>
              </a:ext>
            </a:extLst>
          </p:cNvPr>
          <p:cNvSpPr/>
          <p:nvPr/>
        </p:nvSpPr>
        <p:spPr>
          <a:xfrm>
            <a:off x="2314865" y="5444086"/>
            <a:ext cx="320040" cy="375285"/>
          </a:xfrm>
          <a:custGeom>
            <a:rect l="l" t="t" r="r" b="b"/>
            <a:pathLst>
              <a:path w="320039" h="375285">
                <a:moveTo>
                  <a:pt x="320039" y="187451"/>
                </a:moveTo>
                <a:lnTo>
                  <a:pt x="315467" y="149351"/>
                </a:lnTo>
                <a:lnTo>
                  <a:pt x="300227" y="99059"/>
                </a:lnTo>
                <a:lnTo>
                  <a:pt x="262127" y="44195"/>
                </a:lnTo>
                <a:lnTo>
                  <a:pt x="222503" y="15239"/>
                </a:lnTo>
                <a:lnTo>
                  <a:pt x="175259" y="1523"/>
                </a:lnTo>
                <a:lnTo>
                  <a:pt x="158495" y="0"/>
                </a:lnTo>
                <a:lnTo>
                  <a:pt x="141731" y="1523"/>
                </a:lnTo>
                <a:lnTo>
                  <a:pt x="96011" y="15239"/>
                </a:lnTo>
                <a:lnTo>
                  <a:pt x="56387" y="44195"/>
                </a:lnTo>
                <a:lnTo>
                  <a:pt x="25907" y="83819"/>
                </a:lnTo>
                <a:lnTo>
                  <a:pt x="7619" y="132587"/>
                </a:lnTo>
                <a:lnTo>
                  <a:pt x="0" y="188975"/>
                </a:lnTo>
                <a:lnTo>
                  <a:pt x="3047" y="225551"/>
                </a:lnTo>
                <a:lnTo>
                  <a:pt x="19811" y="277367"/>
                </a:lnTo>
                <a:lnTo>
                  <a:pt x="28955" y="294893"/>
                </a:lnTo>
                <a:lnTo>
                  <a:pt x="28955" y="170687"/>
                </a:lnTo>
                <a:lnTo>
                  <a:pt x="32003" y="155447"/>
                </a:lnTo>
                <a:lnTo>
                  <a:pt x="51815" y="97535"/>
                </a:lnTo>
                <a:lnTo>
                  <a:pt x="77723" y="64007"/>
                </a:lnTo>
                <a:lnTo>
                  <a:pt x="109727" y="41147"/>
                </a:lnTo>
                <a:lnTo>
                  <a:pt x="147827" y="28955"/>
                </a:lnTo>
                <a:lnTo>
                  <a:pt x="160019" y="28955"/>
                </a:lnTo>
                <a:lnTo>
                  <a:pt x="210311" y="41147"/>
                </a:lnTo>
                <a:lnTo>
                  <a:pt x="251459" y="74675"/>
                </a:lnTo>
                <a:lnTo>
                  <a:pt x="274319" y="111251"/>
                </a:lnTo>
                <a:lnTo>
                  <a:pt x="288035" y="155447"/>
                </a:lnTo>
                <a:lnTo>
                  <a:pt x="291083" y="188975"/>
                </a:lnTo>
                <a:lnTo>
                  <a:pt x="291083" y="293369"/>
                </a:lnTo>
                <a:lnTo>
                  <a:pt x="292607" y="291083"/>
                </a:lnTo>
                <a:lnTo>
                  <a:pt x="300227" y="275843"/>
                </a:lnTo>
                <a:lnTo>
                  <a:pt x="307847" y="259079"/>
                </a:lnTo>
                <a:lnTo>
                  <a:pt x="312419" y="242315"/>
                </a:lnTo>
                <a:lnTo>
                  <a:pt x="316991" y="224027"/>
                </a:lnTo>
                <a:lnTo>
                  <a:pt x="320039" y="187451"/>
                </a:lnTo>
                <a:close/>
              </a:path>
              <a:path w="320039" h="375285">
                <a:moveTo>
                  <a:pt x="291083" y="293369"/>
                </a:moveTo>
                <a:lnTo>
                  <a:pt x="291083" y="188975"/>
                </a:lnTo>
                <a:lnTo>
                  <a:pt x="288035" y="220979"/>
                </a:lnTo>
                <a:lnTo>
                  <a:pt x="284987" y="236219"/>
                </a:lnTo>
                <a:lnTo>
                  <a:pt x="268223" y="277367"/>
                </a:lnTo>
                <a:lnTo>
                  <a:pt x="242315" y="312419"/>
                </a:lnTo>
                <a:lnTo>
                  <a:pt x="231647" y="320039"/>
                </a:lnTo>
                <a:lnTo>
                  <a:pt x="220979" y="329183"/>
                </a:lnTo>
                <a:lnTo>
                  <a:pt x="208787" y="335279"/>
                </a:lnTo>
                <a:lnTo>
                  <a:pt x="184403" y="344423"/>
                </a:lnTo>
                <a:lnTo>
                  <a:pt x="172211" y="345947"/>
                </a:lnTo>
                <a:lnTo>
                  <a:pt x="146303" y="345947"/>
                </a:lnTo>
                <a:lnTo>
                  <a:pt x="108203" y="333755"/>
                </a:lnTo>
                <a:lnTo>
                  <a:pt x="76199" y="310895"/>
                </a:lnTo>
                <a:lnTo>
                  <a:pt x="51815" y="277367"/>
                </a:lnTo>
                <a:lnTo>
                  <a:pt x="35051" y="234695"/>
                </a:lnTo>
                <a:lnTo>
                  <a:pt x="28955" y="204215"/>
                </a:lnTo>
                <a:lnTo>
                  <a:pt x="28955" y="294893"/>
                </a:lnTo>
                <a:lnTo>
                  <a:pt x="57911" y="332231"/>
                </a:lnTo>
                <a:lnTo>
                  <a:pt x="97535" y="359663"/>
                </a:lnTo>
                <a:lnTo>
                  <a:pt x="144779" y="374903"/>
                </a:lnTo>
                <a:lnTo>
                  <a:pt x="160019" y="374903"/>
                </a:lnTo>
                <a:lnTo>
                  <a:pt x="208787" y="365759"/>
                </a:lnTo>
                <a:lnTo>
                  <a:pt x="262127" y="330707"/>
                </a:lnTo>
                <a:lnTo>
                  <a:pt x="274319" y="318515"/>
                </a:lnTo>
                <a:lnTo>
                  <a:pt x="291083" y="293369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4DB8D198-ED4B-4B77-9E3D-6BADB366DA84}"/>
              </a:ext>
            </a:extLst>
          </p:cNvPr>
          <p:cNvSpPr/>
          <p:nvPr/>
        </p:nvSpPr>
        <p:spPr>
          <a:xfrm>
            <a:off x="5920698" y="2828365"/>
            <a:ext cx="400811" cy="34594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8CF2A766-EBAC-4AE8-85DA-C55EFCC6A015}"/>
              </a:ext>
            </a:extLst>
          </p:cNvPr>
          <p:cNvSpPr/>
          <p:nvPr/>
        </p:nvSpPr>
        <p:spPr>
          <a:xfrm>
            <a:off x="5906983" y="2813126"/>
            <a:ext cx="428625" cy="375285"/>
          </a:xfrm>
          <a:custGeom>
            <a:rect l="l" t="t" r="r" b="b"/>
            <a:pathLst>
              <a:path w="428625" h="375285">
                <a:moveTo>
                  <a:pt x="42671" y="128015"/>
                </a:moveTo>
                <a:lnTo>
                  <a:pt x="15239" y="117347"/>
                </a:lnTo>
                <a:lnTo>
                  <a:pt x="9143" y="132587"/>
                </a:lnTo>
                <a:lnTo>
                  <a:pt x="0" y="169163"/>
                </a:lnTo>
                <a:lnTo>
                  <a:pt x="0" y="207263"/>
                </a:lnTo>
                <a:lnTo>
                  <a:pt x="15925" y="205587"/>
                </a:lnTo>
                <a:lnTo>
                  <a:pt x="28955" y="202691"/>
                </a:lnTo>
                <a:lnTo>
                  <a:pt x="28955" y="170687"/>
                </a:lnTo>
                <a:lnTo>
                  <a:pt x="32003" y="155447"/>
                </a:lnTo>
                <a:lnTo>
                  <a:pt x="36575" y="140207"/>
                </a:lnTo>
                <a:lnTo>
                  <a:pt x="42671" y="128015"/>
                </a:lnTo>
                <a:close/>
              </a:path>
              <a:path w="428625" h="375285">
                <a:moveTo>
                  <a:pt x="28955" y="233341"/>
                </a:moveTo>
                <a:lnTo>
                  <a:pt x="28955" y="204215"/>
                </a:lnTo>
                <a:lnTo>
                  <a:pt x="15925" y="205587"/>
                </a:lnTo>
                <a:lnTo>
                  <a:pt x="1523" y="208787"/>
                </a:lnTo>
                <a:lnTo>
                  <a:pt x="4571" y="227075"/>
                </a:lnTo>
                <a:lnTo>
                  <a:pt x="7619" y="239267"/>
                </a:lnTo>
                <a:lnTo>
                  <a:pt x="28955" y="233341"/>
                </a:lnTo>
                <a:close/>
              </a:path>
              <a:path w="428625" h="375285">
                <a:moveTo>
                  <a:pt x="35051" y="231647"/>
                </a:moveTo>
                <a:lnTo>
                  <a:pt x="32003" y="219455"/>
                </a:lnTo>
                <a:lnTo>
                  <a:pt x="28955" y="202691"/>
                </a:lnTo>
                <a:lnTo>
                  <a:pt x="15925" y="205587"/>
                </a:lnTo>
                <a:lnTo>
                  <a:pt x="28955" y="204215"/>
                </a:lnTo>
                <a:lnTo>
                  <a:pt x="28955" y="233341"/>
                </a:lnTo>
                <a:lnTo>
                  <a:pt x="35051" y="231647"/>
                </a:lnTo>
                <a:close/>
              </a:path>
              <a:path w="428625" h="375285">
                <a:moveTo>
                  <a:pt x="114299" y="54863"/>
                </a:moveTo>
                <a:lnTo>
                  <a:pt x="100583" y="28955"/>
                </a:lnTo>
                <a:lnTo>
                  <a:pt x="94487" y="32003"/>
                </a:lnTo>
                <a:lnTo>
                  <a:pt x="77723" y="42671"/>
                </a:lnTo>
                <a:lnTo>
                  <a:pt x="62483" y="54863"/>
                </a:lnTo>
                <a:lnTo>
                  <a:pt x="48767" y="68579"/>
                </a:lnTo>
                <a:lnTo>
                  <a:pt x="36575" y="82295"/>
                </a:lnTo>
                <a:lnTo>
                  <a:pt x="32003" y="89915"/>
                </a:lnTo>
                <a:lnTo>
                  <a:pt x="54863" y="106679"/>
                </a:lnTo>
                <a:lnTo>
                  <a:pt x="59435" y="99059"/>
                </a:lnTo>
                <a:lnTo>
                  <a:pt x="70103" y="86867"/>
                </a:lnTo>
                <a:lnTo>
                  <a:pt x="82295" y="76199"/>
                </a:lnTo>
                <a:lnTo>
                  <a:pt x="96011" y="65531"/>
                </a:lnTo>
                <a:lnTo>
                  <a:pt x="109727" y="56387"/>
                </a:lnTo>
                <a:lnTo>
                  <a:pt x="114299" y="54863"/>
                </a:lnTo>
                <a:close/>
              </a:path>
              <a:path w="428625" h="375285">
                <a:moveTo>
                  <a:pt x="217931" y="0"/>
                </a:moveTo>
                <a:lnTo>
                  <a:pt x="213359" y="0"/>
                </a:lnTo>
                <a:lnTo>
                  <a:pt x="192023" y="1523"/>
                </a:lnTo>
                <a:lnTo>
                  <a:pt x="170687" y="4571"/>
                </a:lnTo>
                <a:lnTo>
                  <a:pt x="150875" y="9143"/>
                </a:lnTo>
                <a:lnTo>
                  <a:pt x="131063" y="15239"/>
                </a:lnTo>
                <a:lnTo>
                  <a:pt x="128015" y="16763"/>
                </a:lnTo>
                <a:lnTo>
                  <a:pt x="138683" y="42671"/>
                </a:lnTo>
                <a:lnTo>
                  <a:pt x="141731" y="41147"/>
                </a:lnTo>
                <a:lnTo>
                  <a:pt x="158495" y="36575"/>
                </a:lnTo>
                <a:lnTo>
                  <a:pt x="176783" y="32003"/>
                </a:lnTo>
                <a:lnTo>
                  <a:pt x="195071" y="30479"/>
                </a:lnTo>
                <a:lnTo>
                  <a:pt x="214883" y="28955"/>
                </a:lnTo>
                <a:lnTo>
                  <a:pt x="216407" y="28955"/>
                </a:lnTo>
                <a:lnTo>
                  <a:pt x="217931" y="0"/>
                </a:lnTo>
                <a:close/>
              </a:path>
              <a:path w="428625" h="375285">
                <a:moveTo>
                  <a:pt x="333755" y="32003"/>
                </a:moveTo>
                <a:lnTo>
                  <a:pt x="332231" y="32003"/>
                </a:lnTo>
                <a:lnTo>
                  <a:pt x="315467" y="22859"/>
                </a:lnTo>
                <a:lnTo>
                  <a:pt x="295655" y="15239"/>
                </a:lnTo>
                <a:lnTo>
                  <a:pt x="277367" y="9143"/>
                </a:lnTo>
                <a:lnTo>
                  <a:pt x="256031" y="4571"/>
                </a:lnTo>
                <a:lnTo>
                  <a:pt x="246887" y="3047"/>
                </a:lnTo>
                <a:lnTo>
                  <a:pt x="243839" y="32003"/>
                </a:lnTo>
                <a:lnTo>
                  <a:pt x="252983" y="32003"/>
                </a:lnTo>
                <a:lnTo>
                  <a:pt x="269747" y="36575"/>
                </a:lnTo>
                <a:lnTo>
                  <a:pt x="288035" y="42671"/>
                </a:lnTo>
                <a:lnTo>
                  <a:pt x="303275" y="48767"/>
                </a:lnTo>
                <a:lnTo>
                  <a:pt x="318515" y="56387"/>
                </a:lnTo>
                <a:lnTo>
                  <a:pt x="333755" y="32003"/>
                </a:lnTo>
                <a:close/>
              </a:path>
              <a:path w="428625" h="375285">
                <a:moveTo>
                  <a:pt x="414527" y="121919"/>
                </a:moveTo>
                <a:lnTo>
                  <a:pt x="390143" y="82295"/>
                </a:lnTo>
                <a:lnTo>
                  <a:pt x="358139" y="50291"/>
                </a:lnTo>
                <a:lnTo>
                  <a:pt x="341375" y="71627"/>
                </a:lnTo>
                <a:lnTo>
                  <a:pt x="358139" y="88391"/>
                </a:lnTo>
                <a:lnTo>
                  <a:pt x="368807" y="100583"/>
                </a:lnTo>
                <a:lnTo>
                  <a:pt x="377951" y="114299"/>
                </a:lnTo>
                <a:lnTo>
                  <a:pt x="385571" y="128015"/>
                </a:lnTo>
                <a:lnTo>
                  <a:pt x="388619" y="134111"/>
                </a:lnTo>
                <a:lnTo>
                  <a:pt x="414527" y="121919"/>
                </a:lnTo>
                <a:close/>
              </a:path>
              <a:path w="428625" h="375285">
                <a:moveTo>
                  <a:pt x="399287" y="238909"/>
                </a:moveTo>
                <a:lnTo>
                  <a:pt x="399287" y="204215"/>
                </a:lnTo>
                <a:lnTo>
                  <a:pt x="396239" y="220979"/>
                </a:lnTo>
                <a:lnTo>
                  <a:pt x="391667" y="236219"/>
                </a:lnTo>
                <a:lnTo>
                  <a:pt x="399287" y="238909"/>
                </a:lnTo>
                <a:close/>
              </a:path>
              <a:path w="428625" h="375285">
                <a:moveTo>
                  <a:pt x="428243" y="187451"/>
                </a:moveTo>
                <a:lnTo>
                  <a:pt x="426719" y="167639"/>
                </a:lnTo>
                <a:lnTo>
                  <a:pt x="423671" y="152399"/>
                </a:lnTo>
                <a:lnTo>
                  <a:pt x="396239" y="158495"/>
                </a:lnTo>
                <a:lnTo>
                  <a:pt x="399287" y="172211"/>
                </a:lnTo>
                <a:lnTo>
                  <a:pt x="399287" y="238909"/>
                </a:lnTo>
                <a:lnTo>
                  <a:pt x="417575" y="245363"/>
                </a:lnTo>
                <a:lnTo>
                  <a:pt x="419099" y="243839"/>
                </a:lnTo>
                <a:lnTo>
                  <a:pt x="423671" y="225551"/>
                </a:lnTo>
                <a:lnTo>
                  <a:pt x="426719" y="207263"/>
                </a:lnTo>
                <a:lnTo>
                  <a:pt x="428243" y="187451"/>
                </a:lnTo>
                <a:close/>
              </a:path>
              <a:path w="428625" h="375285">
                <a:moveTo>
                  <a:pt x="405383" y="272795"/>
                </a:moveTo>
                <a:lnTo>
                  <a:pt x="379475" y="259079"/>
                </a:lnTo>
                <a:lnTo>
                  <a:pt x="377951" y="263651"/>
                </a:lnTo>
                <a:lnTo>
                  <a:pt x="368807" y="275843"/>
                </a:lnTo>
                <a:lnTo>
                  <a:pt x="358139" y="289559"/>
                </a:lnTo>
                <a:lnTo>
                  <a:pt x="345947" y="300227"/>
                </a:lnTo>
                <a:lnTo>
                  <a:pt x="332231" y="310895"/>
                </a:lnTo>
                <a:lnTo>
                  <a:pt x="326135" y="313943"/>
                </a:lnTo>
                <a:lnTo>
                  <a:pt x="341375" y="338327"/>
                </a:lnTo>
                <a:lnTo>
                  <a:pt x="379475" y="307847"/>
                </a:lnTo>
                <a:lnTo>
                  <a:pt x="402335" y="277367"/>
                </a:lnTo>
                <a:lnTo>
                  <a:pt x="405383" y="272795"/>
                </a:lnTo>
                <a:close/>
              </a:path>
              <a:path w="428625" h="375285">
                <a:moveTo>
                  <a:pt x="313943" y="353567"/>
                </a:moveTo>
                <a:lnTo>
                  <a:pt x="303275" y="327659"/>
                </a:lnTo>
                <a:lnTo>
                  <a:pt x="269747" y="339851"/>
                </a:lnTo>
                <a:lnTo>
                  <a:pt x="251459" y="344423"/>
                </a:lnTo>
                <a:lnTo>
                  <a:pt x="233171" y="345947"/>
                </a:lnTo>
                <a:lnTo>
                  <a:pt x="225551" y="345947"/>
                </a:lnTo>
                <a:lnTo>
                  <a:pt x="227075" y="374903"/>
                </a:lnTo>
                <a:lnTo>
                  <a:pt x="236219" y="374903"/>
                </a:lnTo>
                <a:lnTo>
                  <a:pt x="257555" y="371855"/>
                </a:lnTo>
                <a:lnTo>
                  <a:pt x="277367" y="367283"/>
                </a:lnTo>
                <a:lnTo>
                  <a:pt x="297179" y="361187"/>
                </a:lnTo>
                <a:lnTo>
                  <a:pt x="313943" y="353567"/>
                </a:lnTo>
                <a:close/>
              </a:path>
              <a:path w="428625" h="375285">
                <a:moveTo>
                  <a:pt x="198119" y="345947"/>
                </a:moveTo>
                <a:lnTo>
                  <a:pt x="193547" y="345947"/>
                </a:lnTo>
                <a:lnTo>
                  <a:pt x="156971" y="339851"/>
                </a:lnTo>
                <a:lnTo>
                  <a:pt x="123443" y="327659"/>
                </a:lnTo>
                <a:lnTo>
                  <a:pt x="121919" y="326135"/>
                </a:lnTo>
                <a:lnTo>
                  <a:pt x="108203" y="350519"/>
                </a:lnTo>
                <a:lnTo>
                  <a:pt x="150875" y="367283"/>
                </a:lnTo>
                <a:lnTo>
                  <a:pt x="193547" y="374903"/>
                </a:lnTo>
                <a:lnTo>
                  <a:pt x="196595" y="374903"/>
                </a:lnTo>
                <a:lnTo>
                  <a:pt x="198119" y="345947"/>
                </a:lnTo>
                <a:close/>
              </a:path>
              <a:path w="428625" h="375285">
                <a:moveTo>
                  <a:pt x="99059" y="312419"/>
                </a:moveTo>
                <a:lnTo>
                  <a:pt x="59435" y="275843"/>
                </a:lnTo>
                <a:lnTo>
                  <a:pt x="45719" y="254507"/>
                </a:lnTo>
                <a:lnTo>
                  <a:pt x="21335" y="268223"/>
                </a:lnTo>
                <a:lnTo>
                  <a:pt x="25907" y="278891"/>
                </a:lnTo>
                <a:lnTo>
                  <a:pt x="36575" y="294131"/>
                </a:lnTo>
                <a:lnTo>
                  <a:pt x="64007" y="321563"/>
                </a:lnTo>
                <a:lnTo>
                  <a:pt x="79247" y="333755"/>
                </a:lnTo>
                <a:lnTo>
                  <a:pt x="82295" y="336803"/>
                </a:lnTo>
                <a:lnTo>
                  <a:pt x="99059" y="312419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42E07F1E-21A7-4F68-AFB2-BF8F4BA096D7}"/>
              </a:ext>
            </a:extLst>
          </p:cNvPr>
          <p:cNvSpPr/>
          <p:nvPr/>
        </p:nvSpPr>
        <p:spPr>
          <a:xfrm>
            <a:off x="6350466" y="2298013"/>
            <a:ext cx="623570" cy="759460"/>
          </a:xfrm>
          <a:custGeom>
            <a:rect l="l" t="t" r="r" b="b"/>
            <a:pathLst>
              <a:path w="623570" h="759460">
                <a:moveTo>
                  <a:pt x="312419" y="729995"/>
                </a:moveTo>
                <a:lnTo>
                  <a:pt x="0" y="729995"/>
                </a:lnTo>
                <a:lnTo>
                  <a:pt x="0" y="758951"/>
                </a:lnTo>
                <a:lnTo>
                  <a:pt x="297179" y="758951"/>
                </a:lnTo>
                <a:lnTo>
                  <a:pt x="297179" y="745235"/>
                </a:lnTo>
                <a:lnTo>
                  <a:pt x="312419" y="729995"/>
                </a:lnTo>
                <a:close/>
              </a:path>
              <a:path w="623570" h="759460">
                <a:moveTo>
                  <a:pt x="623315" y="28955"/>
                </a:moveTo>
                <a:lnTo>
                  <a:pt x="623315" y="0"/>
                </a:lnTo>
                <a:lnTo>
                  <a:pt x="304799" y="0"/>
                </a:lnTo>
                <a:lnTo>
                  <a:pt x="297179" y="6095"/>
                </a:lnTo>
                <a:lnTo>
                  <a:pt x="297179" y="729995"/>
                </a:lnTo>
                <a:lnTo>
                  <a:pt x="312419" y="729995"/>
                </a:lnTo>
                <a:lnTo>
                  <a:pt x="312419" y="28955"/>
                </a:lnTo>
                <a:lnTo>
                  <a:pt x="326135" y="13715"/>
                </a:lnTo>
                <a:lnTo>
                  <a:pt x="326135" y="28955"/>
                </a:lnTo>
                <a:lnTo>
                  <a:pt x="623315" y="28955"/>
                </a:lnTo>
                <a:close/>
              </a:path>
              <a:path w="623570" h="759460">
                <a:moveTo>
                  <a:pt x="326135" y="752855"/>
                </a:moveTo>
                <a:lnTo>
                  <a:pt x="326135" y="28955"/>
                </a:lnTo>
                <a:lnTo>
                  <a:pt x="312419" y="28955"/>
                </a:lnTo>
                <a:lnTo>
                  <a:pt x="312419" y="729995"/>
                </a:lnTo>
                <a:lnTo>
                  <a:pt x="297179" y="745235"/>
                </a:lnTo>
                <a:lnTo>
                  <a:pt x="297179" y="758951"/>
                </a:lnTo>
                <a:lnTo>
                  <a:pt x="320039" y="758951"/>
                </a:lnTo>
                <a:lnTo>
                  <a:pt x="326135" y="752855"/>
                </a:lnTo>
                <a:close/>
              </a:path>
              <a:path w="623570" h="759460">
                <a:moveTo>
                  <a:pt x="326135" y="28955"/>
                </a:moveTo>
                <a:lnTo>
                  <a:pt x="326135" y="13715"/>
                </a:lnTo>
                <a:lnTo>
                  <a:pt x="312419" y="28955"/>
                </a:lnTo>
                <a:lnTo>
                  <a:pt x="326135" y="2895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14625483-9B77-4F82-88DA-1B65637522E7}"/>
              </a:ext>
            </a:extLst>
          </p:cNvPr>
          <p:cNvSpPr txBox="1"/>
          <p:nvPr/>
        </p:nvSpPr>
        <p:spPr>
          <a:xfrm>
            <a:off x="4090235" y="1267582"/>
            <a:ext cx="5029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spc="-5">
                <a:latin typeface="Calibri" panose="020f0502020204030204"/>
                <a:cs typeface="Calibri"/>
              </a:rPr>
              <a:t>Обновленный контроллер</a:t>
            </a:r>
            <a:endParaRPr sz="1800">
              <a:latin typeface="Calibri" panose="020f0502020204030204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409940CE-7E8D-45F3-AA49-E20226F74025}"/>
              </a:ext>
            </a:extLst>
          </p:cNvPr>
          <p:cNvSpPr/>
          <p:nvPr/>
        </p:nvSpPr>
        <p:spPr>
          <a:xfrm>
            <a:off x="6886914" y="2137994"/>
            <a:ext cx="309880" cy="347980"/>
          </a:xfrm>
          <a:custGeom>
            <a:rect l="l" t="t" r="r" b="b"/>
            <a:pathLst>
              <a:path w="309879" h="347980">
                <a:moveTo>
                  <a:pt x="309371" y="173735"/>
                </a:moveTo>
                <a:lnTo>
                  <a:pt x="303791" y="127529"/>
                </a:lnTo>
                <a:lnTo>
                  <a:pt x="288092" y="86021"/>
                </a:lnTo>
                <a:lnTo>
                  <a:pt x="263842" y="50863"/>
                </a:lnTo>
                <a:lnTo>
                  <a:pt x="232607" y="23706"/>
                </a:lnTo>
                <a:lnTo>
                  <a:pt x="195953" y="6201"/>
                </a:lnTo>
                <a:lnTo>
                  <a:pt x="155447" y="0"/>
                </a:lnTo>
                <a:lnTo>
                  <a:pt x="114299" y="6201"/>
                </a:lnTo>
                <a:lnTo>
                  <a:pt x="77215" y="23706"/>
                </a:lnTo>
                <a:lnTo>
                  <a:pt x="45719" y="50863"/>
                </a:lnTo>
                <a:lnTo>
                  <a:pt x="21335" y="86021"/>
                </a:lnTo>
                <a:lnTo>
                  <a:pt x="5587" y="127529"/>
                </a:lnTo>
                <a:lnTo>
                  <a:pt x="0" y="173735"/>
                </a:lnTo>
                <a:lnTo>
                  <a:pt x="5587" y="219942"/>
                </a:lnTo>
                <a:lnTo>
                  <a:pt x="21335" y="261450"/>
                </a:lnTo>
                <a:lnTo>
                  <a:pt x="45719" y="296608"/>
                </a:lnTo>
                <a:lnTo>
                  <a:pt x="77215" y="323765"/>
                </a:lnTo>
                <a:lnTo>
                  <a:pt x="114299" y="341270"/>
                </a:lnTo>
                <a:lnTo>
                  <a:pt x="155447" y="347471"/>
                </a:lnTo>
                <a:lnTo>
                  <a:pt x="195953" y="341270"/>
                </a:lnTo>
                <a:lnTo>
                  <a:pt x="232607" y="323765"/>
                </a:lnTo>
                <a:lnTo>
                  <a:pt x="263842" y="296608"/>
                </a:lnTo>
                <a:lnTo>
                  <a:pt x="288092" y="261450"/>
                </a:lnTo>
                <a:lnTo>
                  <a:pt x="303791" y="219942"/>
                </a:lnTo>
                <a:lnTo>
                  <a:pt x="309371" y="173735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E0959EDF-D615-4767-B23C-57AF32581C47}"/>
              </a:ext>
            </a:extLst>
          </p:cNvPr>
          <p:cNvSpPr/>
          <p:nvPr/>
        </p:nvSpPr>
        <p:spPr>
          <a:xfrm>
            <a:off x="6873199" y="2124277"/>
            <a:ext cx="337185" cy="375285"/>
          </a:xfrm>
          <a:custGeom>
            <a:rect l="l" t="t" r="r" b="b"/>
            <a:pathLst>
              <a:path w="337184" h="375285">
                <a:moveTo>
                  <a:pt x="336803" y="205739"/>
                </a:moveTo>
                <a:lnTo>
                  <a:pt x="336803" y="167639"/>
                </a:lnTo>
                <a:lnTo>
                  <a:pt x="333755" y="149351"/>
                </a:lnTo>
                <a:lnTo>
                  <a:pt x="316991" y="97535"/>
                </a:lnTo>
                <a:lnTo>
                  <a:pt x="288035" y="54863"/>
                </a:lnTo>
                <a:lnTo>
                  <a:pt x="248411" y="22859"/>
                </a:lnTo>
                <a:lnTo>
                  <a:pt x="202691" y="4571"/>
                </a:lnTo>
                <a:lnTo>
                  <a:pt x="167639" y="0"/>
                </a:lnTo>
                <a:lnTo>
                  <a:pt x="150875" y="1523"/>
                </a:lnTo>
                <a:lnTo>
                  <a:pt x="102107" y="15239"/>
                </a:lnTo>
                <a:lnTo>
                  <a:pt x="60959" y="44195"/>
                </a:lnTo>
                <a:lnTo>
                  <a:pt x="28955" y="83819"/>
                </a:lnTo>
                <a:lnTo>
                  <a:pt x="7619" y="132587"/>
                </a:lnTo>
                <a:lnTo>
                  <a:pt x="0" y="187451"/>
                </a:lnTo>
                <a:lnTo>
                  <a:pt x="3047" y="225551"/>
                </a:lnTo>
                <a:lnTo>
                  <a:pt x="7619" y="243839"/>
                </a:lnTo>
                <a:lnTo>
                  <a:pt x="19811" y="277367"/>
                </a:lnTo>
                <a:lnTo>
                  <a:pt x="28955" y="292607"/>
                </a:lnTo>
                <a:lnTo>
                  <a:pt x="28955" y="170687"/>
                </a:lnTo>
                <a:lnTo>
                  <a:pt x="32003" y="155447"/>
                </a:lnTo>
                <a:lnTo>
                  <a:pt x="45719" y="111251"/>
                </a:lnTo>
                <a:lnTo>
                  <a:pt x="70103" y="74675"/>
                </a:lnTo>
                <a:lnTo>
                  <a:pt x="103631" y="47243"/>
                </a:lnTo>
                <a:lnTo>
                  <a:pt x="155447" y="28955"/>
                </a:lnTo>
                <a:lnTo>
                  <a:pt x="182879" y="28955"/>
                </a:lnTo>
                <a:lnTo>
                  <a:pt x="222503" y="41147"/>
                </a:lnTo>
                <a:lnTo>
                  <a:pt x="257555" y="65531"/>
                </a:lnTo>
                <a:lnTo>
                  <a:pt x="284987" y="99059"/>
                </a:lnTo>
                <a:lnTo>
                  <a:pt x="301751" y="140207"/>
                </a:lnTo>
                <a:lnTo>
                  <a:pt x="307847" y="172211"/>
                </a:lnTo>
                <a:lnTo>
                  <a:pt x="307847" y="293261"/>
                </a:lnTo>
                <a:lnTo>
                  <a:pt x="309371" y="291083"/>
                </a:lnTo>
                <a:lnTo>
                  <a:pt x="316991" y="275843"/>
                </a:lnTo>
                <a:lnTo>
                  <a:pt x="324611" y="259079"/>
                </a:lnTo>
                <a:lnTo>
                  <a:pt x="329183" y="242315"/>
                </a:lnTo>
                <a:lnTo>
                  <a:pt x="333755" y="224027"/>
                </a:lnTo>
                <a:lnTo>
                  <a:pt x="336803" y="205739"/>
                </a:lnTo>
                <a:close/>
              </a:path>
              <a:path w="337184" h="375285">
                <a:moveTo>
                  <a:pt x="307847" y="293261"/>
                </a:moveTo>
                <a:lnTo>
                  <a:pt x="307847" y="204215"/>
                </a:lnTo>
                <a:lnTo>
                  <a:pt x="304799" y="220979"/>
                </a:lnTo>
                <a:lnTo>
                  <a:pt x="301751" y="236219"/>
                </a:lnTo>
                <a:lnTo>
                  <a:pt x="275843" y="289559"/>
                </a:lnTo>
                <a:lnTo>
                  <a:pt x="245363" y="320039"/>
                </a:lnTo>
                <a:lnTo>
                  <a:pt x="208787" y="339851"/>
                </a:lnTo>
                <a:lnTo>
                  <a:pt x="181355" y="345947"/>
                </a:lnTo>
                <a:lnTo>
                  <a:pt x="153923" y="345947"/>
                </a:lnTo>
                <a:lnTo>
                  <a:pt x="102107" y="327659"/>
                </a:lnTo>
                <a:lnTo>
                  <a:pt x="70103" y="300227"/>
                </a:lnTo>
                <a:lnTo>
                  <a:pt x="45719" y="263651"/>
                </a:lnTo>
                <a:lnTo>
                  <a:pt x="32003" y="219455"/>
                </a:lnTo>
                <a:lnTo>
                  <a:pt x="28955" y="202691"/>
                </a:lnTo>
                <a:lnTo>
                  <a:pt x="28955" y="292607"/>
                </a:lnTo>
                <a:lnTo>
                  <a:pt x="60959" y="332231"/>
                </a:lnTo>
                <a:lnTo>
                  <a:pt x="118871" y="367283"/>
                </a:lnTo>
                <a:lnTo>
                  <a:pt x="169163" y="374903"/>
                </a:lnTo>
                <a:lnTo>
                  <a:pt x="187451" y="373379"/>
                </a:lnTo>
                <a:lnTo>
                  <a:pt x="234695" y="359663"/>
                </a:lnTo>
                <a:lnTo>
                  <a:pt x="277367" y="330707"/>
                </a:lnTo>
                <a:lnTo>
                  <a:pt x="298703" y="306323"/>
                </a:lnTo>
                <a:lnTo>
                  <a:pt x="307847" y="293261"/>
                </a:lnTo>
                <a:close/>
              </a:path>
            </a:pathLst>
          </a:custGeom>
          <a:solidFill>
            <a:srgbClr val="DE7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D68FEC7A-8C22-4C51-849B-748E0CF36AD9}"/>
              </a:ext>
            </a:extLst>
          </p:cNvPr>
          <p:cNvSpPr txBox="1"/>
          <p:nvPr/>
        </p:nvSpPr>
        <p:spPr>
          <a:xfrm>
            <a:off x="7612543" y="4359575"/>
            <a:ext cx="191922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ct val="100000"/>
              </a:lnSpc>
            </a:pPr>
            <a:r>
              <a:rPr lang="ru-RU" sz="1800" b="1">
                <a:latin typeface="Calibri" panose="020f0502020204030204"/>
                <a:cs typeface="Calibri"/>
              </a:rPr>
              <a:t>Изменения в  топливной системе</a:t>
            </a:r>
            <a:endParaRPr sz="1800">
              <a:latin typeface="Calibri" panose="020f0502020204030204"/>
              <a:cs typeface="Calibri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B6A115CB-168B-48D9-9CCA-7121CDCB9CAB}"/>
              </a:ext>
            </a:extLst>
          </p:cNvPr>
          <p:cNvSpPr txBox="1"/>
          <p:nvPr/>
        </p:nvSpPr>
        <p:spPr bwMode="auto">
          <a:xfrm>
            <a:off x="176069" y="245219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9F7E64-760A-4B70-8664-C1AB72A592EA}"/>
              </a:ext>
            </a:extLst>
          </p:cNvPr>
          <p:cNvSpPr/>
          <p:nvPr/>
        </p:nvSpPr>
        <p:spPr>
          <a:xfrm>
            <a:off x="4165539" y="1952663"/>
            <a:ext cx="4878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0563" marR="5080">
              <a:lnSpc>
                <a:spcPct val="100000"/>
              </a:lnSpc>
              <a:spcBef>
                <a:spcPct val="0"/>
              </a:spcBef>
            </a:pPr>
            <a:r>
              <a:rPr lang="ru-RU" b="1" spc="-10">
                <a:latin typeface="Calibri" panose="020f0502020204030204"/>
                <a:cs typeface="Calibri"/>
              </a:rPr>
              <a:t>Изменение</a:t>
            </a:r>
          </a:p>
          <a:p>
            <a:pPr marL="3230563" marR="5080">
              <a:lnSpc>
                <a:spcPct val="100000"/>
              </a:lnSpc>
              <a:spcBef>
                <a:spcPct val="0"/>
              </a:spcBef>
            </a:pPr>
            <a:r>
              <a:rPr lang="ru-RU" b="1" spc="-10">
                <a:latin typeface="Calibri" panose="020f0502020204030204"/>
                <a:cs typeface="Calibri"/>
              </a:rPr>
              <a:t>Коммутации</a:t>
            </a:r>
            <a:endParaRPr lang="en-US" b="1" spc="-10">
              <a:latin typeface="Calibri" panose="020f0502020204030204"/>
              <a:cs typeface="Calibri"/>
            </a:endParaRPr>
          </a:p>
          <a:p>
            <a:pPr marL="3230563" marR="5080">
              <a:lnSpc>
                <a:spcPct val="100000"/>
              </a:lnSpc>
              <a:spcBef>
                <a:spcPct val="0"/>
              </a:spcBef>
            </a:pPr>
            <a:r>
              <a:rPr lang="en-US" b="1" spc="-10">
                <a:latin typeface="Calibri" panose="020f0502020204030204"/>
                <a:cs typeface="Calibri"/>
              </a:rPr>
              <a:t>Wi-Fi</a:t>
            </a:r>
            <a:endParaRPr lang="ru-RU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25009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998096-B06D-42DE-A476-C130CAC3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353" b="23294"/>
          <a:stretch>
            <a:fillRect/>
          </a:stretch>
        </p:blipFill>
        <p:spPr>
          <a:xfrm>
            <a:off x="3045558" y="3214784"/>
            <a:ext cx="3199862" cy="355617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E3A66EA-098A-4B40-BD6D-FEAD6A401875}"/>
              </a:ext>
            </a:extLst>
          </p:cNvPr>
          <p:cNvSpPr txBox="1"/>
          <p:nvPr/>
        </p:nvSpPr>
        <p:spPr bwMode="auto">
          <a:xfrm>
            <a:off x="254792" y="254306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5742E2-2DE9-41E7-A030-0AB211DF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16930" r="11759" b="3642"/>
          <a:stretch>
            <a:fillRect/>
          </a:stretch>
        </p:blipFill>
        <p:spPr>
          <a:xfrm>
            <a:off x="429949" y="1055197"/>
            <a:ext cx="2936982" cy="36576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2783D-5939-445A-9DBC-816AF997B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5932" r="10359" b="5909"/>
          <a:stretch>
            <a:fillRect/>
          </a:stretch>
        </p:blipFill>
        <p:spPr>
          <a:xfrm>
            <a:off x="5924046" y="1030975"/>
            <a:ext cx="2936981" cy="37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3144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10F8F8-3667-45DC-BEB4-14D82D6EE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4" r="13235" b="19725"/>
          <a:stretch>
            <a:fillRect/>
          </a:stretch>
        </p:blipFill>
        <p:spPr>
          <a:xfrm>
            <a:off x="554370" y="4464804"/>
            <a:ext cx="2191673" cy="19368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224551-2F12-44BF-B6F2-6C2D3280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>
            <a:fillRect/>
          </a:stretch>
        </p:blipFill>
        <p:spPr>
          <a:xfrm>
            <a:off x="1931845" y="807015"/>
            <a:ext cx="4945379" cy="34783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81D744-9493-4464-990E-56CF7BDFF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40" y="4464804"/>
            <a:ext cx="2578390" cy="19368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283503-C851-458B-9F9A-3F12B2EC3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23506"/>
          <a:stretch>
            <a:fillRect/>
          </a:stretch>
        </p:blipFill>
        <p:spPr>
          <a:xfrm>
            <a:off x="289958" y="1554206"/>
            <a:ext cx="1549613" cy="21315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C5573F-E231-484A-AC20-0B56BB43A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40530" r="4828" b="3841"/>
          <a:stretch>
            <a:fillRect/>
          </a:stretch>
        </p:blipFill>
        <p:spPr>
          <a:xfrm>
            <a:off x="3262499" y="4464805"/>
            <a:ext cx="2284073" cy="1936854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D4B03ECF-2DA9-4289-AA43-752C9D2BB36B}"/>
              </a:ext>
            </a:extLst>
          </p:cNvPr>
          <p:cNvSpPr txBox="1"/>
          <p:nvPr/>
        </p:nvSpPr>
        <p:spPr bwMode="auto">
          <a:xfrm>
            <a:off x="254792" y="254306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423AE9-4AF0-4FA7-AA49-97FF27D5B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24" y="1398493"/>
            <a:ext cx="1859718" cy="24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489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B88A433-A0C5-4BC0-8A00-AEECA70E53B5}"/>
              </a:ext>
            </a:extLst>
          </p:cNvPr>
          <p:cNvSpPr txBox="1"/>
          <p:nvPr/>
        </p:nvSpPr>
        <p:spPr>
          <a:xfrm>
            <a:off x="5076345" y="3325008"/>
            <a:ext cx="4000527" cy="321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5">
                <a:latin typeface="Calibri" panose="020f0502020204030204"/>
                <a:cs typeface="Calibri"/>
              </a:rPr>
              <a:t>   Контроллер</a:t>
            </a:r>
            <a:endParaRPr sz="2400">
              <a:latin typeface="Calibri" panose="020f0502020204030204"/>
              <a:cs typeface="Calibri"/>
            </a:endParaRPr>
          </a:p>
          <a:p>
            <a:pPr marL="342900" marR="683895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1600"/>
              <a:t>Новый алгоритм зарядки, совместим с батареями AGM</a:t>
            </a:r>
            <a:endParaRPr sz="1650">
              <a:latin typeface="Times New Roman"/>
              <a:cs typeface="Times New Roman"/>
            </a:endParaRPr>
          </a:p>
          <a:p>
            <a:pPr marL="342900" marR="43180" lvl="1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56285"/>
                <a:tab pos="756920"/>
              </a:tabLst>
            </a:pPr>
            <a:r>
              <a:rPr lang="ru-RU" sz="1600"/>
              <a:t>AGM батареи обеспечивают лучший запуск в холодных условиях</a:t>
            </a:r>
            <a:endParaRPr sz="1650">
              <a:latin typeface="Times New Roman"/>
              <a:cs typeface="Times New Roman"/>
            </a:endParaRPr>
          </a:p>
          <a:p>
            <a:pPr marL="342900" lvl="1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56285"/>
                <a:tab pos="756920"/>
              </a:tabLst>
            </a:pPr>
            <a:r>
              <a:rPr lang="ru-RU" sz="1600" spc="-5">
                <a:latin typeface="Calibri" panose="020f0502020204030204"/>
                <a:cs typeface="Calibri"/>
              </a:rPr>
              <a:t>Для </a:t>
            </a:r>
            <a:r>
              <a:rPr lang="en-US" sz="1600" spc="-5">
                <a:latin typeface="Calibri" panose="020f0502020204030204"/>
                <a:cs typeface="Calibri"/>
              </a:rPr>
              <a:t>AGM </a:t>
            </a:r>
            <a:r>
              <a:rPr lang="ru-RU" sz="1600" spc="-5">
                <a:latin typeface="Calibri" panose="020f0502020204030204"/>
                <a:cs typeface="Calibri"/>
              </a:rPr>
              <a:t>батареи не требуется нагревающая пластина</a:t>
            </a:r>
            <a:endParaRPr sz="1650">
              <a:latin typeface="Times New Roman"/>
              <a:cs typeface="Times New Roman"/>
            </a:endParaRPr>
          </a:p>
          <a:p>
            <a:pPr marL="342900" marR="643890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1600" spc="-5">
                <a:cs typeface="Calibri"/>
              </a:rPr>
              <a:t>Светодиоды будут мигать во время потери питающей сети</a:t>
            </a:r>
            <a:endParaRPr sz="1700">
              <a:latin typeface="Times New Roman"/>
              <a:cs typeface="Times New Roman"/>
            </a:endParaRPr>
          </a:p>
          <a:p>
            <a:pPr marL="342900" marR="210185" indent="-1651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1600" spc="-10">
                <a:cs typeface="Calibri"/>
              </a:rPr>
              <a:t>Улучшен доступ к журналам ошибок и  работе генератора</a:t>
            </a:r>
            <a:endParaRPr sz="1600">
              <a:latin typeface="Calibri" panose="020f0502020204030204"/>
              <a:cs typeface="Calibri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FD418D71-33F0-449D-94EE-77E2959C0439}"/>
              </a:ext>
            </a:extLst>
          </p:cNvPr>
          <p:cNvSpPr/>
          <p:nvPr/>
        </p:nvSpPr>
        <p:spPr>
          <a:xfrm>
            <a:off x="211987" y="4988858"/>
            <a:ext cx="3276600" cy="640080"/>
          </a:xfrm>
          <a:custGeom>
            <a:rect l="l" t="t" r="r" b="b"/>
            <a:pathLst>
              <a:path w="3276600" h="640079">
                <a:moveTo>
                  <a:pt x="0" y="0"/>
                </a:moveTo>
                <a:lnTo>
                  <a:pt x="0" y="640079"/>
                </a:lnTo>
                <a:lnTo>
                  <a:pt x="3276599" y="640079"/>
                </a:lnTo>
                <a:lnTo>
                  <a:pt x="3276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A8DED03C-8663-45FF-BE8E-C20FDF36C657}"/>
              </a:ext>
            </a:extLst>
          </p:cNvPr>
          <p:cNvSpPr/>
          <p:nvPr/>
        </p:nvSpPr>
        <p:spPr>
          <a:xfrm>
            <a:off x="199794" y="4976665"/>
            <a:ext cx="3302635" cy="666115"/>
          </a:xfrm>
          <a:custGeom>
            <a:rect l="l" t="t" r="r" b="b"/>
            <a:pathLst>
              <a:path w="3302635" h="666115">
                <a:moveTo>
                  <a:pt x="3302507" y="659891"/>
                </a:moveTo>
                <a:lnTo>
                  <a:pt x="3302507" y="6095"/>
                </a:lnTo>
                <a:lnTo>
                  <a:pt x="3296411" y="0"/>
                </a:lnTo>
                <a:lnTo>
                  <a:pt x="6095" y="0"/>
                </a:lnTo>
                <a:lnTo>
                  <a:pt x="0" y="6095"/>
                </a:lnTo>
                <a:lnTo>
                  <a:pt x="0" y="659891"/>
                </a:lnTo>
                <a:lnTo>
                  <a:pt x="6095" y="665987"/>
                </a:lnTo>
                <a:lnTo>
                  <a:pt x="12191" y="665987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3276599" y="25907"/>
                </a:lnTo>
                <a:lnTo>
                  <a:pt x="3276599" y="12191"/>
                </a:lnTo>
                <a:lnTo>
                  <a:pt x="3288791" y="25907"/>
                </a:lnTo>
                <a:lnTo>
                  <a:pt x="3288791" y="665987"/>
                </a:lnTo>
                <a:lnTo>
                  <a:pt x="3296411" y="665987"/>
                </a:lnTo>
                <a:lnTo>
                  <a:pt x="3302507" y="659891"/>
                </a:lnTo>
                <a:close/>
              </a:path>
              <a:path w="3302635" h="666115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3302635" h="666115">
                <a:moveTo>
                  <a:pt x="25907" y="640079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640079"/>
                </a:lnTo>
                <a:lnTo>
                  <a:pt x="25907" y="640079"/>
                </a:lnTo>
                <a:close/>
              </a:path>
              <a:path w="3302635" h="666115">
                <a:moveTo>
                  <a:pt x="3288791" y="640079"/>
                </a:moveTo>
                <a:lnTo>
                  <a:pt x="12191" y="640079"/>
                </a:lnTo>
                <a:lnTo>
                  <a:pt x="25907" y="652271"/>
                </a:lnTo>
                <a:lnTo>
                  <a:pt x="25907" y="665987"/>
                </a:lnTo>
                <a:lnTo>
                  <a:pt x="3276599" y="665987"/>
                </a:lnTo>
                <a:lnTo>
                  <a:pt x="3276599" y="652271"/>
                </a:lnTo>
                <a:lnTo>
                  <a:pt x="3288791" y="640079"/>
                </a:lnTo>
                <a:close/>
              </a:path>
              <a:path w="3302635" h="666115">
                <a:moveTo>
                  <a:pt x="25907" y="665987"/>
                </a:moveTo>
                <a:lnTo>
                  <a:pt x="25907" y="652271"/>
                </a:lnTo>
                <a:lnTo>
                  <a:pt x="12191" y="640079"/>
                </a:lnTo>
                <a:lnTo>
                  <a:pt x="12191" y="665987"/>
                </a:lnTo>
                <a:lnTo>
                  <a:pt x="25907" y="665987"/>
                </a:lnTo>
                <a:close/>
              </a:path>
              <a:path w="3302635" h="666115">
                <a:moveTo>
                  <a:pt x="3288791" y="25907"/>
                </a:moveTo>
                <a:lnTo>
                  <a:pt x="3276599" y="12191"/>
                </a:lnTo>
                <a:lnTo>
                  <a:pt x="3276599" y="25907"/>
                </a:lnTo>
                <a:lnTo>
                  <a:pt x="3288791" y="25907"/>
                </a:lnTo>
                <a:close/>
              </a:path>
              <a:path w="3302635" h="666115">
                <a:moveTo>
                  <a:pt x="3288791" y="640079"/>
                </a:moveTo>
                <a:lnTo>
                  <a:pt x="3288791" y="25907"/>
                </a:lnTo>
                <a:lnTo>
                  <a:pt x="3276599" y="25907"/>
                </a:lnTo>
                <a:lnTo>
                  <a:pt x="3276599" y="640079"/>
                </a:lnTo>
                <a:lnTo>
                  <a:pt x="3288791" y="640079"/>
                </a:lnTo>
                <a:close/>
              </a:path>
              <a:path w="3302635" h="666115">
                <a:moveTo>
                  <a:pt x="3288791" y="665987"/>
                </a:moveTo>
                <a:lnTo>
                  <a:pt x="3288791" y="640079"/>
                </a:lnTo>
                <a:lnTo>
                  <a:pt x="3276599" y="652271"/>
                </a:lnTo>
                <a:lnTo>
                  <a:pt x="3276599" y="665987"/>
                </a:lnTo>
                <a:lnTo>
                  <a:pt x="3288791" y="665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D982790F-C9B9-4B4D-A7BC-2046B22415C0}"/>
              </a:ext>
            </a:extLst>
          </p:cNvPr>
          <p:cNvSpPr/>
          <p:nvPr/>
        </p:nvSpPr>
        <p:spPr>
          <a:xfrm>
            <a:off x="2817632" y="599737"/>
            <a:ext cx="2281427" cy="36362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45CC084D-8D63-4642-BAB7-3A9B0BA3AC8C}"/>
              </a:ext>
            </a:extLst>
          </p:cNvPr>
          <p:cNvSpPr/>
          <p:nvPr/>
        </p:nvSpPr>
        <p:spPr>
          <a:xfrm>
            <a:off x="291416" y="599737"/>
            <a:ext cx="2295144" cy="3200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D9D05A32-4C26-49E6-90D9-19A380C70F11}"/>
              </a:ext>
            </a:extLst>
          </p:cNvPr>
          <p:cNvSpPr txBox="1"/>
          <p:nvPr/>
        </p:nvSpPr>
        <p:spPr>
          <a:xfrm>
            <a:off x="338865" y="4175240"/>
            <a:ext cx="35630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-10">
                <a:latin typeface="Calibri" panose="020f0502020204030204"/>
                <a:cs typeface="Calibri"/>
              </a:rPr>
              <a:t>Съемная торцевая панель</a:t>
            </a:r>
            <a:endParaRPr sz="2400">
              <a:latin typeface="Calibri" panose="020f0502020204030204"/>
              <a:cs typeface="Calibri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C236D837-033D-4FBA-8432-722C6EB1DB02}"/>
              </a:ext>
            </a:extLst>
          </p:cNvPr>
          <p:cNvSpPr txBox="1"/>
          <p:nvPr/>
        </p:nvSpPr>
        <p:spPr>
          <a:xfrm>
            <a:off x="338865" y="4565492"/>
            <a:ext cx="4610602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4965"/>
                <a:tab pos="355600"/>
              </a:tabLst>
            </a:pPr>
            <a:r>
              <a:rPr lang="ru-RU" sz="2000" spc="-15">
                <a:latin typeface="Calibri" panose="020f0502020204030204"/>
                <a:cs typeface="Calibri"/>
              </a:rPr>
              <a:t>Облегчен доступ к</a:t>
            </a:r>
            <a:r>
              <a:rPr lang="ru-RU" sz="2000" spc="-10">
                <a:latin typeface="Calibri" panose="020f0502020204030204"/>
                <a:cs typeface="Calibri"/>
              </a:rPr>
              <a:t>:</a:t>
            </a:r>
            <a:endParaRPr lang="ru-RU" sz="2000">
              <a:latin typeface="Calibri" panose="020f0502020204030204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 spc="-10">
                <a:latin typeface="Calibri" panose="020f0502020204030204"/>
                <a:cs typeface="Calibri"/>
              </a:rPr>
              <a:t>Электрическим подключениям</a:t>
            </a:r>
            <a:endParaRPr sz="2000">
              <a:latin typeface="Calibri" panose="020f0502020204030204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 spc="-15">
                <a:latin typeface="Calibri" panose="020f0502020204030204"/>
                <a:cs typeface="Calibri"/>
              </a:rPr>
              <a:t>Порту для тестирования давления топлива</a:t>
            </a:r>
            <a:endParaRPr sz="2000">
              <a:latin typeface="Calibri" panose="020f0502020204030204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 spc="-10">
                <a:latin typeface="Calibri" panose="020f0502020204030204"/>
                <a:cs typeface="Calibri"/>
              </a:rPr>
              <a:t>Месту размещения аккумулятора</a:t>
            </a:r>
            <a:endParaRPr sz="2000">
              <a:latin typeface="Calibri" panose="020f0502020204030204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BF00014-EA7C-471D-B019-663D5815758D}"/>
              </a:ext>
            </a:extLst>
          </p:cNvPr>
          <p:cNvSpPr/>
          <p:nvPr/>
        </p:nvSpPr>
        <p:spPr>
          <a:xfrm>
            <a:off x="5228217" y="599737"/>
            <a:ext cx="2864633" cy="26221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831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FCE52E7-B5C8-4152-886F-6954E367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5279" r="2270" b="1154"/>
          <a:stretch>
            <a:fillRect/>
          </a:stretch>
        </p:blipFill>
        <p:spPr>
          <a:xfrm>
            <a:off x="669876" y="833135"/>
            <a:ext cx="3127257" cy="3628838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AB6C23F-D1AA-412D-ACE2-092C305054FD}"/>
              </a:ext>
            </a:extLst>
          </p:cNvPr>
          <p:cNvSpPr/>
          <p:nvPr/>
        </p:nvSpPr>
        <p:spPr>
          <a:xfrm>
            <a:off x="5380975" y="1695404"/>
            <a:ext cx="3230879" cy="23362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1A2450F-5B50-4CA4-8362-662C9AA057C7}"/>
              </a:ext>
            </a:extLst>
          </p:cNvPr>
          <p:cNvSpPr/>
          <p:nvPr/>
        </p:nvSpPr>
        <p:spPr>
          <a:xfrm>
            <a:off x="2924287" y="1803608"/>
            <a:ext cx="2486025" cy="165100"/>
          </a:xfrm>
          <a:custGeom>
            <a:rect l="l" t="t" r="r" b="b"/>
            <a:pathLst>
              <a:path w="2486025" h="165100">
                <a:moveTo>
                  <a:pt x="2485643" y="126491"/>
                </a:moveTo>
                <a:lnTo>
                  <a:pt x="1523" y="0"/>
                </a:lnTo>
                <a:lnTo>
                  <a:pt x="0" y="38099"/>
                </a:lnTo>
                <a:lnTo>
                  <a:pt x="2484119" y="164591"/>
                </a:lnTo>
                <a:lnTo>
                  <a:pt x="2485643" y="1264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ACB5C91-D39B-4C16-B8D9-2F8119EF1C10}"/>
              </a:ext>
            </a:extLst>
          </p:cNvPr>
          <p:cNvSpPr/>
          <p:nvPr/>
        </p:nvSpPr>
        <p:spPr>
          <a:xfrm>
            <a:off x="2770362" y="2461976"/>
            <a:ext cx="2338070" cy="408940"/>
          </a:xfrm>
          <a:custGeom>
            <a:rect l="l" t="t" r="r" b="b"/>
            <a:pathLst>
              <a:path w="2338070" h="408939">
                <a:moveTo>
                  <a:pt x="2337815" y="371855"/>
                </a:moveTo>
                <a:lnTo>
                  <a:pt x="4571" y="0"/>
                </a:lnTo>
                <a:lnTo>
                  <a:pt x="0" y="38099"/>
                </a:lnTo>
                <a:lnTo>
                  <a:pt x="2331719" y="408431"/>
                </a:lnTo>
                <a:lnTo>
                  <a:pt x="2337815" y="3718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B61363B-5DC8-427A-AA85-25C2017177D7}"/>
              </a:ext>
            </a:extLst>
          </p:cNvPr>
          <p:cNvSpPr txBox="1"/>
          <p:nvPr/>
        </p:nvSpPr>
        <p:spPr>
          <a:xfrm>
            <a:off x="6417655" y="4403550"/>
            <a:ext cx="12961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10">
                <a:latin typeface="Calibri" panose="020f0502020204030204"/>
                <a:cs typeface="Calibri"/>
              </a:rPr>
              <a:t>Заземление</a:t>
            </a:r>
            <a:endParaRPr sz="1800">
              <a:latin typeface="Calibri" panose="020f0502020204030204"/>
              <a:cs typeface="Calibr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ADA1B95-2DE0-4441-871E-D75AD3A46037}"/>
              </a:ext>
            </a:extLst>
          </p:cNvPr>
          <p:cNvSpPr/>
          <p:nvPr/>
        </p:nvSpPr>
        <p:spPr>
          <a:xfrm>
            <a:off x="5085319" y="1297641"/>
            <a:ext cx="3596640" cy="3108960"/>
          </a:xfrm>
          <a:custGeom>
            <a:rect l="l" t="t" r="r" b="b"/>
            <a:pathLst>
              <a:path w="3596640" h="3108960">
                <a:moveTo>
                  <a:pt x="3596639" y="1712975"/>
                </a:moveTo>
                <a:lnTo>
                  <a:pt x="3596639" y="1394459"/>
                </a:lnTo>
                <a:lnTo>
                  <a:pt x="3550919" y="1164335"/>
                </a:lnTo>
                <a:lnTo>
                  <a:pt x="3489959" y="1018031"/>
                </a:lnTo>
                <a:lnTo>
                  <a:pt x="3428999" y="879347"/>
                </a:lnTo>
                <a:lnTo>
                  <a:pt x="3383279" y="812291"/>
                </a:lnTo>
                <a:lnTo>
                  <a:pt x="3337559" y="746759"/>
                </a:lnTo>
                <a:lnTo>
                  <a:pt x="3291839" y="684275"/>
                </a:lnTo>
                <a:lnTo>
                  <a:pt x="3246119" y="623315"/>
                </a:lnTo>
                <a:lnTo>
                  <a:pt x="3185159" y="563879"/>
                </a:lnTo>
                <a:lnTo>
                  <a:pt x="3139439" y="507491"/>
                </a:lnTo>
                <a:lnTo>
                  <a:pt x="3078479" y="454151"/>
                </a:lnTo>
                <a:lnTo>
                  <a:pt x="3002279" y="402335"/>
                </a:lnTo>
                <a:lnTo>
                  <a:pt x="2941319" y="353567"/>
                </a:lnTo>
                <a:lnTo>
                  <a:pt x="2880359" y="307847"/>
                </a:lnTo>
                <a:lnTo>
                  <a:pt x="2804159" y="265175"/>
                </a:lnTo>
                <a:lnTo>
                  <a:pt x="2727959" y="224027"/>
                </a:lnTo>
                <a:lnTo>
                  <a:pt x="2651759" y="187451"/>
                </a:lnTo>
                <a:lnTo>
                  <a:pt x="2575559" y="152399"/>
                </a:lnTo>
                <a:lnTo>
                  <a:pt x="2499359" y="121919"/>
                </a:lnTo>
                <a:lnTo>
                  <a:pt x="2423159" y="94487"/>
                </a:lnTo>
                <a:lnTo>
                  <a:pt x="2331719" y="70103"/>
                </a:lnTo>
                <a:lnTo>
                  <a:pt x="2240279" y="48767"/>
                </a:lnTo>
                <a:lnTo>
                  <a:pt x="2164079" y="32003"/>
                </a:lnTo>
                <a:lnTo>
                  <a:pt x="2072639" y="18287"/>
                </a:lnTo>
                <a:lnTo>
                  <a:pt x="1981199" y="7619"/>
                </a:lnTo>
                <a:lnTo>
                  <a:pt x="1889759" y="1523"/>
                </a:lnTo>
                <a:lnTo>
                  <a:pt x="1798319" y="0"/>
                </a:lnTo>
                <a:lnTo>
                  <a:pt x="1706879" y="1523"/>
                </a:lnTo>
                <a:lnTo>
                  <a:pt x="1615439" y="7619"/>
                </a:lnTo>
                <a:lnTo>
                  <a:pt x="1523999" y="18287"/>
                </a:lnTo>
                <a:lnTo>
                  <a:pt x="1432559" y="32003"/>
                </a:lnTo>
                <a:lnTo>
                  <a:pt x="1341119" y="48767"/>
                </a:lnTo>
                <a:lnTo>
                  <a:pt x="1264919" y="70103"/>
                </a:lnTo>
                <a:lnTo>
                  <a:pt x="1173479" y="94487"/>
                </a:lnTo>
                <a:lnTo>
                  <a:pt x="1097279" y="121919"/>
                </a:lnTo>
                <a:lnTo>
                  <a:pt x="1021079" y="152399"/>
                </a:lnTo>
                <a:lnTo>
                  <a:pt x="944879" y="187451"/>
                </a:lnTo>
                <a:lnTo>
                  <a:pt x="868679" y="224027"/>
                </a:lnTo>
                <a:lnTo>
                  <a:pt x="792479" y="265175"/>
                </a:lnTo>
                <a:lnTo>
                  <a:pt x="716279" y="307847"/>
                </a:lnTo>
                <a:lnTo>
                  <a:pt x="655319" y="355091"/>
                </a:lnTo>
                <a:lnTo>
                  <a:pt x="579119" y="403859"/>
                </a:lnTo>
                <a:lnTo>
                  <a:pt x="518159" y="454151"/>
                </a:lnTo>
                <a:lnTo>
                  <a:pt x="457199" y="509015"/>
                </a:lnTo>
                <a:lnTo>
                  <a:pt x="411479" y="565403"/>
                </a:lnTo>
                <a:lnTo>
                  <a:pt x="350519" y="623315"/>
                </a:lnTo>
                <a:lnTo>
                  <a:pt x="304799" y="684275"/>
                </a:lnTo>
                <a:lnTo>
                  <a:pt x="213359" y="812291"/>
                </a:lnTo>
                <a:lnTo>
                  <a:pt x="167639" y="879347"/>
                </a:lnTo>
                <a:lnTo>
                  <a:pt x="76199" y="1091183"/>
                </a:lnTo>
                <a:lnTo>
                  <a:pt x="45719" y="1165859"/>
                </a:lnTo>
                <a:lnTo>
                  <a:pt x="0" y="1395983"/>
                </a:lnTo>
                <a:lnTo>
                  <a:pt x="0" y="1714499"/>
                </a:lnTo>
                <a:lnTo>
                  <a:pt x="30479" y="1868423"/>
                </a:lnTo>
                <a:lnTo>
                  <a:pt x="30479" y="1476755"/>
                </a:lnTo>
                <a:lnTo>
                  <a:pt x="45719" y="1399031"/>
                </a:lnTo>
                <a:lnTo>
                  <a:pt x="45719" y="1322831"/>
                </a:lnTo>
                <a:lnTo>
                  <a:pt x="60959" y="1249679"/>
                </a:lnTo>
                <a:lnTo>
                  <a:pt x="91439" y="1175003"/>
                </a:lnTo>
                <a:lnTo>
                  <a:pt x="106679" y="1103375"/>
                </a:lnTo>
                <a:lnTo>
                  <a:pt x="167639" y="964691"/>
                </a:lnTo>
                <a:lnTo>
                  <a:pt x="198119" y="897635"/>
                </a:lnTo>
                <a:lnTo>
                  <a:pt x="243839" y="832103"/>
                </a:lnTo>
                <a:lnTo>
                  <a:pt x="335279" y="707135"/>
                </a:lnTo>
                <a:lnTo>
                  <a:pt x="380999" y="647699"/>
                </a:lnTo>
                <a:lnTo>
                  <a:pt x="441959" y="591311"/>
                </a:lnTo>
                <a:lnTo>
                  <a:pt x="487679" y="536447"/>
                </a:lnTo>
                <a:lnTo>
                  <a:pt x="548639" y="483107"/>
                </a:lnTo>
                <a:lnTo>
                  <a:pt x="609599" y="432815"/>
                </a:lnTo>
                <a:lnTo>
                  <a:pt x="670559" y="385571"/>
                </a:lnTo>
                <a:lnTo>
                  <a:pt x="746759" y="339851"/>
                </a:lnTo>
                <a:lnTo>
                  <a:pt x="807719" y="297179"/>
                </a:lnTo>
                <a:lnTo>
                  <a:pt x="883919" y="257555"/>
                </a:lnTo>
                <a:lnTo>
                  <a:pt x="960119" y="220979"/>
                </a:lnTo>
                <a:lnTo>
                  <a:pt x="1036319" y="187451"/>
                </a:lnTo>
                <a:lnTo>
                  <a:pt x="1112519" y="156971"/>
                </a:lnTo>
                <a:lnTo>
                  <a:pt x="1188719" y="131063"/>
                </a:lnTo>
                <a:lnTo>
                  <a:pt x="1264919" y="106679"/>
                </a:lnTo>
                <a:lnTo>
                  <a:pt x="1356359" y="85343"/>
                </a:lnTo>
                <a:lnTo>
                  <a:pt x="1447799" y="68579"/>
                </a:lnTo>
                <a:lnTo>
                  <a:pt x="1523999" y="56387"/>
                </a:lnTo>
                <a:lnTo>
                  <a:pt x="1615439" y="45719"/>
                </a:lnTo>
                <a:lnTo>
                  <a:pt x="1706879" y="39623"/>
                </a:lnTo>
                <a:lnTo>
                  <a:pt x="1798319" y="38099"/>
                </a:lnTo>
                <a:lnTo>
                  <a:pt x="1889759" y="39623"/>
                </a:lnTo>
                <a:lnTo>
                  <a:pt x="1981199" y="45719"/>
                </a:lnTo>
                <a:lnTo>
                  <a:pt x="2072639" y="56387"/>
                </a:lnTo>
                <a:lnTo>
                  <a:pt x="2148839" y="68579"/>
                </a:lnTo>
                <a:lnTo>
                  <a:pt x="2240279" y="86867"/>
                </a:lnTo>
                <a:lnTo>
                  <a:pt x="2331719" y="106679"/>
                </a:lnTo>
                <a:lnTo>
                  <a:pt x="2407919" y="131063"/>
                </a:lnTo>
                <a:lnTo>
                  <a:pt x="2484119" y="158495"/>
                </a:lnTo>
                <a:lnTo>
                  <a:pt x="2560319" y="188975"/>
                </a:lnTo>
                <a:lnTo>
                  <a:pt x="2636519" y="222503"/>
                </a:lnTo>
                <a:lnTo>
                  <a:pt x="2712719" y="259079"/>
                </a:lnTo>
                <a:lnTo>
                  <a:pt x="2788919" y="298703"/>
                </a:lnTo>
                <a:lnTo>
                  <a:pt x="2849879" y="339851"/>
                </a:lnTo>
                <a:lnTo>
                  <a:pt x="2926079" y="385571"/>
                </a:lnTo>
                <a:lnTo>
                  <a:pt x="2987039" y="432815"/>
                </a:lnTo>
                <a:lnTo>
                  <a:pt x="3047999" y="483107"/>
                </a:lnTo>
                <a:lnTo>
                  <a:pt x="3108959" y="536447"/>
                </a:lnTo>
                <a:lnTo>
                  <a:pt x="3154679" y="591311"/>
                </a:lnTo>
                <a:lnTo>
                  <a:pt x="3215639" y="649223"/>
                </a:lnTo>
                <a:lnTo>
                  <a:pt x="3261359" y="708659"/>
                </a:lnTo>
                <a:lnTo>
                  <a:pt x="3307079" y="769619"/>
                </a:lnTo>
                <a:lnTo>
                  <a:pt x="3352799" y="833627"/>
                </a:lnTo>
                <a:lnTo>
                  <a:pt x="3383279" y="899159"/>
                </a:lnTo>
                <a:lnTo>
                  <a:pt x="3428999" y="966215"/>
                </a:lnTo>
                <a:lnTo>
                  <a:pt x="3489959" y="1104899"/>
                </a:lnTo>
                <a:lnTo>
                  <a:pt x="3505199" y="1176527"/>
                </a:lnTo>
                <a:lnTo>
                  <a:pt x="3535679" y="1249679"/>
                </a:lnTo>
                <a:lnTo>
                  <a:pt x="3550919" y="1324355"/>
                </a:lnTo>
                <a:lnTo>
                  <a:pt x="3550919" y="1400555"/>
                </a:lnTo>
                <a:lnTo>
                  <a:pt x="3566159" y="1476755"/>
                </a:lnTo>
                <a:lnTo>
                  <a:pt x="3566159" y="1868423"/>
                </a:lnTo>
                <a:lnTo>
                  <a:pt x="3596639" y="1712975"/>
                </a:lnTo>
                <a:close/>
              </a:path>
              <a:path w="3596640" h="3108960">
                <a:moveTo>
                  <a:pt x="3566159" y="1868423"/>
                </a:moveTo>
                <a:lnTo>
                  <a:pt x="3566159" y="1632203"/>
                </a:lnTo>
                <a:lnTo>
                  <a:pt x="3550919" y="1709927"/>
                </a:lnTo>
                <a:lnTo>
                  <a:pt x="3550919" y="1786127"/>
                </a:lnTo>
                <a:lnTo>
                  <a:pt x="3535679" y="1859279"/>
                </a:lnTo>
                <a:lnTo>
                  <a:pt x="3505199" y="1933955"/>
                </a:lnTo>
                <a:lnTo>
                  <a:pt x="3489959" y="2005583"/>
                </a:lnTo>
                <a:lnTo>
                  <a:pt x="3428999" y="2144267"/>
                </a:lnTo>
                <a:lnTo>
                  <a:pt x="3383279" y="2211323"/>
                </a:lnTo>
                <a:lnTo>
                  <a:pt x="3352799" y="2276855"/>
                </a:lnTo>
                <a:lnTo>
                  <a:pt x="3261359" y="2401823"/>
                </a:lnTo>
                <a:lnTo>
                  <a:pt x="3215639" y="2461259"/>
                </a:lnTo>
                <a:lnTo>
                  <a:pt x="3154679" y="2517647"/>
                </a:lnTo>
                <a:lnTo>
                  <a:pt x="3108959" y="2572511"/>
                </a:lnTo>
                <a:lnTo>
                  <a:pt x="3047999" y="2625851"/>
                </a:lnTo>
                <a:lnTo>
                  <a:pt x="2987039" y="2676143"/>
                </a:lnTo>
                <a:lnTo>
                  <a:pt x="2926079" y="2723387"/>
                </a:lnTo>
                <a:lnTo>
                  <a:pt x="2849879" y="2769107"/>
                </a:lnTo>
                <a:lnTo>
                  <a:pt x="2788919" y="2811779"/>
                </a:lnTo>
                <a:lnTo>
                  <a:pt x="2712719" y="2851403"/>
                </a:lnTo>
                <a:lnTo>
                  <a:pt x="2636519" y="2887979"/>
                </a:lnTo>
                <a:lnTo>
                  <a:pt x="2560319" y="2921507"/>
                </a:lnTo>
                <a:lnTo>
                  <a:pt x="2484119" y="2951987"/>
                </a:lnTo>
                <a:lnTo>
                  <a:pt x="2407919" y="2977895"/>
                </a:lnTo>
                <a:lnTo>
                  <a:pt x="2316479" y="3002279"/>
                </a:lnTo>
                <a:lnTo>
                  <a:pt x="2240279" y="3023615"/>
                </a:lnTo>
                <a:lnTo>
                  <a:pt x="2148839" y="3040379"/>
                </a:lnTo>
                <a:lnTo>
                  <a:pt x="2072639" y="3052571"/>
                </a:lnTo>
                <a:lnTo>
                  <a:pt x="1981199" y="3063239"/>
                </a:lnTo>
                <a:lnTo>
                  <a:pt x="1889759" y="3069335"/>
                </a:lnTo>
                <a:lnTo>
                  <a:pt x="1798319" y="3070859"/>
                </a:lnTo>
                <a:lnTo>
                  <a:pt x="1706879" y="3069335"/>
                </a:lnTo>
                <a:lnTo>
                  <a:pt x="1615439" y="3063239"/>
                </a:lnTo>
                <a:lnTo>
                  <a:pt x="1523999" y="3052571"/>
                </a:lnTo>
                <a:lnTo>
                  <a:pt x="1447799" y="3040379"/>
                </a:lnTo>
                <a:lnTo>
                  <a:pt x="1356359" y="3022091"/>
                </a:lnTo>
                <a:lnTo>
                  <a:pt x="1264919" y="3002279"/>
                </a:lnTo>
                <a:lnTo>
                  <a:pt x="1188719" y="2977895"/>
                </a:lnTo>
                <a:lnTo>
                  <a:pt x="1112519" y="2950463"/>
                </a:lnTo>
                <a:lnTo>
                  <a:pt x="1036319" y="2919983"/>
                </a:lnTo>
                <a:lnTo>
                  <a:pt x="960119" y="2886455"/>
                </a:lnTo>
                <a:lnTo>
                  <a:pt x="883919" y="2849879"/>
                </a:lnTo>
                <a:lnTo>
                  <a:pt x="807719" y="2810255"/>
                </a:lnTo>
                <a:lnTo>
                  <a:pt x="746759" y="2769107"/>
                </a:lnTo>
                <a:lnTo>
                  <a:pt x="670559" y="2723387"/>
                </a:lnTo>
                <a:lnTo>
                  <a:pt x="609599" y="2676143"/>
                </a:lnTo>
                <a:lnTo>
                  <a:pt x="548639" y="2625851"/>
                </a:lnTo>
                <a:lnTo>
                  <a:pt x="487679" y="2572511"/>
                </a:lnTo>
                <a:lnTo>
                  <a:pt x="426719" y="2517647"/>
                </a:lnTo>
                <a:lnTo>
                  <a:pt x="380999" y="2459735"/>
                </a:lnTo>
                <a:lnTo>
                  <a:pt x="335279" y="2400299"/>
                </a:lnTo>
                <a:lnTo>
                  <a:pt x="289559" y="2339339"/>
                </a:lnTo>
                <a:lnTo>
                  <a:pt x="243839" y="2275331"/>
                </a:lnTo>
                <a:lnTo>
                  <a:pt x="198119" y="2209799"/>
                </a:lnTo>
                <a:lnTo>
                  <a:pt x="167639" y="2142743"/>
                </a:lnTo>
                <a:lnTo>
                  <a:pt x="106679" y="2004059"/>
                </a:lnTo>
                <a:lnTo>
                  <a:pt x="91439" y="1932431"/>
                </a:lnTo>
                <a:lnTo>
                  <a:pt x="60959" y="1859279"/>
                </a:lnTo>
                <a:lnTo>
                  <a:pt x="45719" y="1784603"/>
                </a:lnTo>
                <a:lnTo>
                  <a:pt x="45719" y="1708403"/>
                </a:lnTo>
                <a:lnTo>
                  <a:pt x="30479" y="1632203"/>
                </a:lnTo>
                <a:lnTo>
                  <a:pt x="30479" y="1868423"/>
                </a:lnTo>
                <a:lnTo>
                  <a:pt x="45719" y="1944623"/>
                </a:lnTo>
                <a:lnTo>
                  <a:pt x="106679" y="2090927"/>
                </a:lnTo>
                <a:lnTo>
                  <a:pt x="167639" y="2229611"/>
                </a:lnTo>
                <a:lnTo>
                  <a:pt x="213359" y="2296667"/>
                </a:lnTo>
                <a:lnTo>
                  <a:pt x="259079" y="2362199"/>
                </a:lnTo>
                <a:lnTo>
                  <a:pt x="304799" y="2424683"/>
                </a:lnTo>
                <a:lnTo>
                  <a:pt x="350519" y="2485643"/>
                </a:lnTo>
                <a:lnTo>
                  <a:pt x="411479" y="2545079"/>
                </a:lnTo>
                <a:lnTo>
                  <a:pt x="457199" y="2601467"/>
                </a:lnTo>
                <a:lnTo>
                  <a:pt x="518159" y="2654807"/>
                </a:lnTo>
                <a:lnTo>
                  <a:pt x="579119" y="2706623"/>
                </a:lnTo>
                <a:lnTo>
                  <a:pt x="655319" y="2755391"/>
                </a:lnTo>
                <a:lnTo>
                  <a:pt x="716279" y="2801111"/>
                </a:lnTo>
                <a:lnTo>
                  <a:pt x="792479" y="2843783"/>
                </a:lnTo>
                <a:lnTo>
                  <a:pt x="868679" y="2884931"/>
                </a:lnTo>
                <a:lnTo>
                  <a:pt x="944879" y="2921507"/>
                </a:lnTo>
                <a:lnTo>
                  <a:pt x="1021079" y="2956559"/>
                </a:lnTo>
                <a:lnTo>
                  <a:pt x="1097279" y="2987039"/>
                </a:lnTo>
                <a:lnTo>
                  <a:pt x="1173479" y="3014471"/>
                </a:lnTo>
                <a:lnTo>
                  <a:pt x="1264919" y="3038855"/>
                </a:lnTo>
                <a:lnTo>
                  <a:pt x="1341119" y="3060191"/>
                </a:lnTo>
                <a:lnTo>
                  <a:pt x="1432559" y="3076955"/>
                </a:lnTo>
                <a:lnTo>
                  <a:pt x="1523999" y="3090671"/>
                </a:lnTo>
                <a:lnTo>
                  <a:pt x="1615439" y="3101339"/>
                </a:lnTo>
                <a:lnTo>
                  <a:pt x="1706879" y="3107435"/>
                </a:lnTo>
                <a:lnTo>
                  <a:pt x="1798319" y="3108959"/>
                </a:lnTo>
                <a:lnTo>
                  <a:pt x="1889759" y="3107435"/>
                </a:lnTo>
                <a:lnTo>
                  <a:pt x="1981199" y="3101339"/>
                </a:lnTo>
                <a:lnTo>
                  <a:pt x="2072639" y="3090671"/>
                </a:lnTo>
                <a:lnTo>
                  <a:pt x="2164079" y="3076955"/>
                </a:lnTo>
                <a:lnTo>
                  <a:pt x="2255519" y="3060191"/>
                </a:lnTo>
                <a:lnTo>
                  <a:pt x="2331719" y="3038855"/>
                </a:lnTo>
                <a:lnTo>
                  <a:pt x="2423159" y="3014471"/>
                </a:lnTo>
                <a:lnTo>
                  <a:pt x="2499359" y="2987039"/>
                </a:lnTo>
                <a:lnTo>
                  <a:pt x="2575559" y="2956559"/>
                </a:lnTo>
                <a:lnTo>
                  <a:pt x="2651759" y="2921507"/>
                </a:lnTo>
                <a:lnTo>
                  <a:pt x="2727959" y="2884931"/>
                </a:lnTo>
                <a:lnTo>
                  <a:pt x="2804159" y="2843783"/>
                </a:lnTo>
                <a:lnTo>
                  <a:pt x="2880359" y="2801111"/>
                </a:lnTo>
                <a:lnTo>
                  <a:pt x="2941319" y="2753867"/>
                </a:lnTo>
                <a:lnTo>
                  <a:pt x="3017519" y="2705099"/>
                </a:lnTo>
                <a:lnTo>
                  <a:pt x="3078479" y="2654807"/>
                </a:lnTo>
                <a:lnTo>
                  <a:pt x="3139439" y="2599943"/>
                </a:lnTo>
                <a:lnTo>
                  <a:pt x="3185159" y="2543555"/>
                </a:lnTo>
                <a:lnTo>
                  <a:pt x="3246119" y="2485643"/>
                </a:lnTo>
                <a:lnTo>
                  <a:pt x="3291839" y="2424683"/>
                </a:lnTo>
                <a:lnTo>
                  <a:pt x="3383279" y="2296667"/>
                </a:lnTo>
                <a:lnTo>
                  <a:pt x="3428999" y="2229611"/>
                </a:lnTo>
                <a:lnTo>
                  <a:pt x="3520439" y="2017775"/>
                </a:lnTo>
                <a:lnTo>
                  <a:pt x="3550919" y="1943099"/>
                </a:lnTo>
                <a:lnTo>
                  <a:pt x="3566159" y="18684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DCD758B-84B2-4173-BCCE-72970C04A1C5}"/>
              </a:ext>
            </a:extLst>
          </p:cNvPr>
          <p:cNvSpPr txBox="1"/>
          <p:nvPr/>
        </p:nvSpPr>
        <p:spPr>
          <a:xfrm>
            <a:off x="5951648" y="739893"/>
            <a:ext cx="24822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10">
                <a:latin typeface="Calibri" panose="020f0502020204030204"/>
                <a:cs typeface="Calibri"/>
              </a:rPr>
              <a:t>Для управляющих линий</a:t>
            </a:r>
            <a:endParaRPr sz="1800">
              <a:latin typeface="Calibri" panose="020f0502020204030204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D195F0B-5113-467F-81DC-CC5F42CBB44A}"/>
              </a:ext>
            </a:extLst>
          </p:cNvPr>
          <p:cNvSpPr/>
          <p:nvPr/>
        </p:nvSpPr>
        <p:spPr>
          <a:xfrm>
            <a:off x="7159482" y="1035512"/>
            <a:ext cx="459105" cy="913130"/>
          </a:xfrm>
          <a:custGeom>
            <a:rect l="l" t="t" r="r" b="b"/>
            <a:pathLst>
              <a:path w="459104" h="913130">
                <a:moveTo>
                  <a:pt x="392358" y="754059"/>
                </a:moveTo>
                <a:lnTo>
                  <a:pt x="51815" y="0"/>
                </a:lnTo>
                <a:lnTo>
                  <a:pt x="0" y="22859"/>
                </a:lnTo>
                <a:lnTo>
                  <a:pt x="340746" y="777369"/>
                </a:lnTo>
                <a:lnTo>
                  <a:pt x="386372" y="809651"/>
                </a:lnTo>
                <a:lnTo>
                  <a:pt x="392358" y="754059"/>
                </a:lnTo>
                <a:close/>
              </a:path>
              <a:path w="459104" h="913130">
                <a:moveTo>
                  <a:pt x="435863" y="884009"/>
                </a:moveTo>
                <a:lnTo>
                  <a:pt x="435863" y="850391"/>
                </a:lnTo>
                <a:lnTo>
                  <a:pt x="384047" y="873251"/>
                </a:lnTo>
                <a:lnTo>
                  <a:pt x="340746" y="777369"/>
                </a:lnTo>
                <a:lnTo>
                  <a:pt x="265175" y="723899"/>
                </a:lnTo>
                <a:lnTo>
                  <a:pt x="254484" y="719280"/>
                </a:lnTo>
                <a:lnTo>
                  <a:pt x="243649" y="718946"/>
                </a:lnTo>
                <a:lnTo>
                  <a:pt x="233672" y="722614"/>
                </a:lnTo>
                <a:lnTo>
                  <a:pt x="225551" y="729995"/>
                </a:lnTo>
                <a:lnTo>
                  <a:pt x="220932" y="740687"/>
                </a:lnTo>
                <a:lnTo>
                  <a:pt x="220598" y="751522"/>
                </a:lnTo>
                <a:lnTo>
                  <a:pt x="224266" y="761499"/>
                </a:lnTo>
                <a:lnTo>
                  <a:pt x="231647" y="769619"/>
                </a:lnTo>
                <a:lnTo>
                  <a:pt x="432815" y="912875"/>
                </a:lnTo>
                <a:lnTo>
                  <a:pt x="435863" y="884009"/>
                </a:lnTo>
                <a:close/>
              </a:path>
              <a:path w="459104" h="913130">
                <a:moveTo>
                  <a:pt x="386372" y="809651"/>
                </a:moveTo>
                <a:lnTo>
                  <a:pt x="340746" y="777369"/>
                </a:lnTo>
                <a:lnTo>
                  <a:pt x="380999" y="866502"/>
                </a:lnTo>
                <a:lnTo>
                  <a:pt x="380999" y="859535"/>
                </a:lnTo>
                <a:lnTo>
                  <a:pt x="386372" y="809651"/>
                </a:lnTo>
                <a:close/>
              </a:path>
              <a:path w="459104" h="913130">
                <a:moveTo>
                  <a:pt x="426719" y="838199"/>
                </a:moveTo>
                <a:lnTo>
                  <a:pt x="386372" y="809651"/>
                </a:lnTo>
                <a:lnTo>
                  <a:pt x="380999" y="859535"/>
                </a:lnTo>
                <a:lnTo>
                  <a:pt x="426719" y="838199"/>
                </a:lnTo>
                <a:close/>
              </a:path>
              <a:path w="459104" h="913130">
                <a:moveTo>
                  <a:pt x="426719" y="854426"/>
                </a:moveTo>
                <a:lnTo>
                  <a:pt x="426719" y="838199"/>
                </a:lnTo>
                <a:lnTo>
                  <a:pt x="380999" y="859535"/>
                </a:lnTo>
                <a:lnTo>
                  <a:pt x="380999" y="866502"/>
                </a:lnTo>
                <a:lnTo>
                  <a:pt x="384047" y="873251"/>
                </a:lnTo>
                <a:lnTo>
                  <a:pt x="426719" y="854426"/>
                </a:lnTo>
                <a:close/>
              </a:path>
              <a:path w="459104" h="913130">
                <a:moveTo>
                  <a:pt x="435863" y="850391"/>
                </a:moveTo>
                <a:lnTo>
                  <a:pt x="392358" y="754059"/>
                </a:lnTo>
                <a:lnTo>
                  <a:pt x="386372" y="809651"/>
                </a:lnTo>
                <a:lnTo>
                  <a:pt x="426719" y="838199"/>
                </a:lnTo>
                <a:lnTo>
                  <a:pt x="426719" y="854426"/>
                </a:lnTo>
                <a:lnTo>
                  <a:pt x="435863" y="850391"/>
                </a:lnTo>
                <a:close/>
              </a:path>
              <a:path w="459104" h="913130">
                <a:moveTo>
                  <a:pt x="458723" y="667511"/>
                </a:moveTo>
                <a:lnTo>
                  <a:pt x="457676" y="656296"/>
                </a:lnTo>
                <a:lnTo>
                  <a:pt x="452627" y="646366"/>
                </a:lnTo>
                <a:lnTo>
                  <a:pt x="444150" y="639008"/>
                </a:lnTo>
                <a:lnTo>
                  <a:pt x="432815" y="635507"/>
                </a:lnTo>
                <a:lnTo>
                  <a:pt x="421838" y="636770"/>
                </a:lnTo>
                <a:lnTo>
                  <a:pt x="412432" y="642175"/>
                </a:lnTo>
                <a:lnTo>
                  <a:pt x="405598" y="650724"/>
                </a:lnTo>
                <a:lnTo>
                  <a:pt x="402335" y="661415"/>
                </a:lnTo>
                <a:lnTo>
                  <a:pt x="392358" y="754059"/>
                </a:lnTo>
                <a:lnTo>
                  <a:pt x="435863" y="850391"/>
                </a:lnTo>
                <a:lnTo>
                  <a:pt x="435863" y="884009"/>
                </a:lnTo>
                <a:lnTo>
                  <a:pt x="458723" y="6675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8A40435-4CDB-4E00-8ACA-07BE6959E298}"/>
              </a:ext>
            </a:extLst>
          </p:cNvPr>
          <p:cNvSpPr/>
          <p:nvPr/>
        </p:nvSpPr>
        <p:spPr>
          <a:xfrm>
            <a:off x="6767815" y="1037036"/>
            <a:ext cx="443865" cy="1001394"/>
          </a:xfrm>
          <a:custGeom>
            <a:rect l="l" t="t" r="r" b="b"/>
            <a:pathLst>
              <a:path w="443865" h="1001394">
                <a:moveTo>
                  <a:pt x="71257" y="838099"/>
                </a:moveTo>
                <a:lnTo>
                  <a:pt x="56387" y="746759"/>
                </a:lnTo>
                <a:lnTo>
                  <a:pt x="22859" y="723899"/>
                </a:lnTo>
                <a:lnTo>
                  <a:pt x="12430" y="727400"/>
                </a:lnTo>
                <a:lnTo>
                  <a:pt x="4571" y="734758"/>
                </a:lnTo>
                <a:lnTo>
                  <a:pt x="142" y="744688"/>
                </a:lnTo>
                <a:lnTo>
                  <a:pt x="0" y="755903"/>
                </a:lnTo>
                <a:lnTo>
                  <a:pt x="33527" y="963519"/>
                </a:lnTo>
                <a:lnTo>
                  <a:pt x="33527" y="937259"/>
                </a:lnTo>
                <a:lnTo>
                  <a:pt x="71257" y="838099"/>
                </a:lnTo>
                <a:close/>
              </a:path>
              <a:path w="443865" h="1001394">
                <a:moveTo>
                  <a:pt x="80425" y="894416"/>
                </a:moveTo>
                <a:lnTo>
                  <a:pt x="71257" y="838099"/>
                </a:lnTo>
                <a:lnTo>
                  <a:pt x="33527" y="937259"/>
                </a:lnTo>
                <a:lnTo>
                  <a:pt x="42671" y="940656"/>
                </a:lnTo>
                <a:lnTo>
                  <a:pt x="42671" y="925067"/>
                </a:lnTo>
                <a:lnTo>
                  <a:pt x="80425" y="894416"/>
                </a:lnTo>
                <a:close/>
              </a:path>
              <a:path w="443865" h="1001394">
                <a:moveTo>
                  <a:pt x="243268" y="825817"/>
                </a:moveTo>
                <a:lnTo>
                  <a:pt x="241958" y="814744"/>
                </a:lnTo>
                <a:lnTo>
                  <a:pt x="236219" y="804671"/>
                </a:lnTo>
                <a:lnTo>
                  <a:pt x="227885" y="797528"/>
                </a:lnTo>
                <a:lnTo>
                  <a:pt x="217550" y="794384"/>
                </a:lnTo>
                <a:lnTo>
                  <a:pt x="206644" y="795242"/>
                </a:lnTo>
                <a:lnTo>
                  <a:pt x="196595" y="800099"/>
                </a:lnTo>
                <a:lnTo>
                  <a:pt x="124243" y="858841"/>
                </a:lnTo>
                <a:lnTo>
                  <a:pt x="86867" y="957071"/>
                </a:lnTo>
                <a:lnTo>
                  <a:pt x="33527" y="937259"/>
                </a:lnTo>
                <a:lnTo>
                  <a:pt x="33527" y="963519"/>
                </a:lnTo>
                <a:lnTo>
                  <a:pt x="39623" y="1001267"/>
                </a:lnTo>
                <a:lnTo>
                  <a:pt x="233171" y="845819"/>
                </a:lnTo>
                <a:lnTo>
                  <a:pt x="240291" y="836604"/>
                </a:lnTo>
                <a:lnTo>
                  <a:pt x="243268" y="825817"/>
                </a:lnTo>
                <a:close/>
              </a:path>
              <a:path w="443865" h="1001394">
                <a:moveTo>
                  <a:pt x="88391" y="943355"/>
                </a:moveTo>
                <a:lnTo>
                  <a:pt x="80425" y="894416"/>
                </a:lnTo>
                <a:lnTo>
                  <a:pt x="42671" y="925067"/>
                </a:lnTo>
                <a:lnTo>
                  <a:pt x="88391" y="943355"/>
                </a:lnTo>
                <a:close/>
              </a:path>
              <a:path w="443865" h="1001394">
                <a:moveTo>
                  <a:pt x="88391" y="953066"/>
                </a:moveTo>
                <a:lnTo>
                  <a:pt x="88391" y="943355"/>
                </a:lnTo>
                <a:lnTo>
                  <a:pt x="42671" y="925067"/>
                </a:lnTo>
                <a:lnTo>
                  <a:pt x="42671" y="940656"/>
                </a:lnTo>
                <a:lnTo>
                  <a:pt x="86867" y="957071"/>
                </a:lnTo>
                <a:lnTo>
                  <a:pt x="88391" y="953066"/>
                </a:lnTo>
                <a:close/>
              </a:path>
              <a:path w="443865" h="1001394">
                <a:moveTo>
                  <a:pt x="443483" y="19811"/>
                </a:moveTo>
                <a:lnTo>
                  <a:pt x="390143" y="0"/>
                </a:lnTo>
                <a:lnTo>
                  <a:pt x="71257" y="838099"/>
                </a:lnTo>
                <a:lnTo>
                  <a:pt x="80425" y="894416"/>
                </a:lnTo>
                <a:lnTo>
                  <a:pt x="124243" y="858841"/>
                </a:lnTo>
                <a:lnTo>
                  <a:pt x="443483" y="19811"/>
                </a:lnTo>
                <a:close/>
              </a:path>
              <a:path w="443865" h="1001394">
                <a:moveTo>
                  <a:pt x="124243" y="858841"/>
                </a:moveTo>
                <a:lnTo>
                  <a:pt x="80425" y="894416"/>
                </a:lnTo>
                <a:lnTo>
                  <a:pt x="88391" y="943355"/>
                </a:lnTo>
                <a:lnTo>
                  <a:pt x="88391" y="953066"/>
                </a:lnTo>
                <a:lnTo>
                  <a:pt x="124243" y="8588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2B22245-604D-4387-A2A3-DF1A9048B09A}"/>
              </a:ext>
            </a:extLst>
          </p:cNvPr>
          <p:cNvSpPr/>
          <p:nvPr/>
        </p:nvSpPr>
        <p:spPr>
          <a:xfrm>
            <a:off x="6890830" y="3893013"/>
            <a:ext cx="257175" cy="568960"/>
          </a:xfrm>
          <a:custGeom>
            <a:rect l="l" t="t" r="r" b="b"/>
            <a:pathLst>
              <a:path w="257175" h="568960">
                <a:moveTo>
                  <a:pt x="256889" y="224909"/>
                </a:moveTo>
                <a:lnTo>
                  <a:pt x="253412" y="214883"/>
                </a:lnTo>
                <a:lnTo>
                  <a:pt x="128444" y="0"/>
                </a:lnTo>
                <a:lnTo>
                  <a:pt x="3476" y="214883"/>
                </a:lnTo>
                <a:lnTo>
                  <a:pt x="0" y="224909"/>
                </a:lnTo>
                <a:lnTo>
                  <a:pt x="809" y="235648"/>
                </a:lnTo>
                <a:lnTo>
                  <a:pt x="5619" y="245530"/>
                </a:lnTo>
                <a:lnTo>
                  <a:pt x="14144" y="252983"/>
                </a:lnTo>
                <a:lnTo>
                  <a:pt x="24812" y="256460"/>
                </a:lnTo>
                <a:lnTo>
                  <a:pt x="35480" y="255650"/>
                </a:lnTo>
                <a:lnTo>
                  <a:pt x="45005" y="250840"/>
                </a:lnTo>
                <a:lnTo>
                  <a:pt x="52244" y="242315"/>
                </a:lnTo>
                <a:lnTo>
                  <a:pt x="99488" y="162144"/>
                </a:lnTo>
                <a:lnTo>
                  <a:pt x="99488" y="56387"/>
                </a:lnTo>
                <a:lnTo>
                  <a:pt x="157400" y="56387"/>
                </a:lnTo>
                <a:lnTo>
                  <a:pt x="157400" y="163536"/>
                </a:lnTo>
                <a:lnTo>
                  <a:pt x="203120" y="242315"/>
                </a:lnTo>
                <a:lnTo>
                  <a:pt x="210597" y="250840"/>
                </a:lnTo>
                <a:lnTo>
                  <a:pt x="220646" y="255650"/>
                </a:lnTo>
                <a:lnTo>
                  <a:pt x="231838" y="256460"/>
                </a:lnTo>
                <a:lnTo>
                  <a:pt x="242744" y="252983"/>
                </a:lnTo>
                <a:lnTo>
                  <a:pt x="251269" y="245530"/>
                </a:lnTo>
                <a:lnTo>
                  <a:pt x="256079" y="235648"/>
                </a:lnTo>
                <a:lnTo>
                  <a:pt x="256889" y="224909"/>
                </a:lnTo>
                <a:close/>
              </a:path>
              <a:path w="257175" h="568960">
                <a:moveTo>
                  <a:pt x="157400" y="163536"/>
                </a:moveTo>
                <a:lnTo>
                  <a:pt x="157400" y="56387"/>
                </a:lnTo>
                <a:lnTo>
                  <a:pt x="99488" y="56387"/>
                </a:lnTo>
                <a:lnTo>
                  <a:pt x="99488" y="162144"/>
                </a:lnTo>
                <a:lnTo>
                  <a:pt x="104060" y="154385"/>
                </a:lnTo>
                <a:lnTo>
                  <a:pt x="104060" y="71627"/>
                </a:lnTo>
                <a:lnTo>
                  <a:pt x="152828" y="71627"/>
                </a:lnTo>
                <a:lnTo>
                  <a:pt x="152828" y="155659"/>
                </a:lnTo>
                <a:lnTo>
                  <a:pt x="157400" y="163536"/>
                </a:lnTo>
                <a:close/>
              </a:path>
              <a:path w="257175" h="568960">
                <a:moveTo>
                  <a:pt x="157400" y="568451"/>
                </a:moveTo>
                <a:lnTo>
                  <a:pt x="157400" y="163536"/>
                </a:lnTo>
                <a:lnTo>
                  <a:pt x="128258" y="113322"/>
                </a:lnTo>
                <a:lnTo>
                  <a:pt x="99488" y="162144"/>
                </a:lnTo>
                <a:lnTo>
                  <a:pt x="99488" y="568451"/>
                </a:lnTo>
                <a:lnTo>
                  <a:pt x="157400" y="568451"/>
                </a:lnTo>
                <a:close/>
              </a:path>
              <a:path w="257175" h="568960">
                <a:moveTo>
                  <a:pt x="152828" y="71627"/>
                </a:moveTo>
                <a:lnTo>
                  <a:pt x="104060" y="71627"/>
                </a:lnTo>
                <a:lnTo>
                  <a:pt x="128258" y="113322"/>
                </a:lnTo>
                <a:lnTo>
                  <a:pt x="152828" y="71627"/>
                </a:lnTo>
                <a:close/>
              </a:path>
              <a:path w="257175" h="568960">
                <a:moveTo>
                  <a:pt x="128258" y="113322"/>
                </a:moveTo>
                <a:lnTo>
                  <a:pt x="104060" y="71627"/>
                </a:lnTo>
                <a:lnTo>
                  <a:pt x="104060" y="154385"/>
                </a:lnTo>
                <a:lnTo>
                  <a:pt x="128258" y="113322"/>
                </a:lnTo>
                <a:close/>
              </a:path>
              <a:path w="257175" h="568960">
                <a:moveTo>
                  <a:pt x="152828" y="155659"/>
                </a:moveTo>
                <a:lnTo>
                  <a:pt x="152828" y="71627"/>
                </a:lnTo>
                <a:lnTo>
                  <a:pt x="128258" y="113322"/>
                </a:lnTo>
                <a:lnTo>
                  <a:pt x="152828" y="1556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F8B86FB-0D7A-41B9-A830-348AE974D760}"/>
              </a:ext>
            </a:extLst>
          </p:cNvPr>
          <p:cNvSpPr txBox="1"/>
          <p:nvPr/>
        </p:nvSpPr>
        <p:spPr>
          <a:xfrm>
            <a:off x="8871947" y="2995375"/>
            <a:ext cx="58991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>
                <a:latin typeface="Calibri" panose="020f0502020204030204"/>
                <a:cs typeface="Calibri"/>
              </a:rPr>
              <a:t>E1</a:t>
            </a:r>
            <a:endParaRPr lang="en-US" sz="1800" spc="-5">
              <a:latin typeface="Calibri" panose="020f0502020204030204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Calibri" panose="020f0502020204030204"/>
                <a:cs typeface="Calibri"/>
              </a:rPr>
              <a:t>E2</a:t>
            </a:r>
            <a:endParaRPr sz="1800">
              <a:latin typeface="Calibri" panose="020f0502020204030204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B1E323E7-DA9A-43E8-A4B3-C98FAD08F9C6}"/>
              </a:ext>
            </a:extLst>
          </p:cNvPr>
          <p:cNvSpPr/>
          <p:nvPr/>
        </p:nvSpPr>
        <p:spPr>
          <a:xfrm>
            <a:off x="7532863" y="3022380"/>
            <a:ext cx="1259205" cy="257175"/>
          </a:xfrm>
          <a:custGeom>
            <a:rect l="l" t="t" r="r" b="b"/>
            <a:pathLst>
              <a:path w="1259204" h="257175">
                <a:moveTo>
                  <a:pt x="256460" y="24812"/>
                </a:moveTo>
                <a:lnTo>
                  <a:pt x="252983" y="14144"/>
                </a:lnTo>
                <a:lnTo>
                  <a:pt x="244863" y="5619"/>
                </a:lnTo>
                <a:lnTo>
                  <a:pt x="234886" y="809"/>
                </a:lnTo>
                <a:lnTo>
                  <a:pt x="224051" y="0"/>
                </a:lnTo>
                <a:lnTo>
                  <a:pt x="213359" y="3476"/>
                </a:lnTo>
                <a:lnTo>
                  <a:pt x="0" y="128444"/>
                </a:lnTo>
                <a:lnTo>
                  <a:pt x="56387" y="161471"/>
                </a:lnTo>
                <a:lnTo>
                  <a:pt x="56387" y="99488"/>
                </a:lnTo>
                <a:lnTo>
                  <a:pt x="161428" y="99488"/>
                </a:lnTo>
                <a:lnTo>
                  <a:pt x="242315" y="52244"/>
                </a:lnTo>
                <a:lnTo>
                  <a:pt x="250840" y="45005"/>
                </a:lnTo>
                <a:lnTo>
                  <a:pt x="255650" y="35480"/>
                </a:lnTo>
                <a:lnTo>
                  <a:pt x="256460" y="24812"/>
                </a:lnTo>
                <a:close/>
              </a:path>
              <a:path w="1259204" h="257175">
                <a:moveTo>
                  <a:pt x="161428" y="99488"/>
                </a:moveTo>
                <a:lnTo>
                  <a:pt x="56387" y="99488"/>
                </a:lnTo>
                <a:lnTo>
                  <a:pt x="56387" y="157400"/>
                </a:lnTo>
                <a:lnTo>
                  <a:pt x="70103" y="157400"/>
                </a:lnTo>
                <a:lnTo>
                  <a:pt x="70103" y="104060"/>
                </a:lnTo>
                <a:lnTo>
                  <a:pt x="112171" y="128258"/>
                </a:lnTo>
                <a:lnTo>
                  <a:pt x="161428" y="99488"/>
                </a:lnTo>
                <a:close/>
              </a:path>
              <a:path w="1259204" h="257175">
                <a:moveTo>
                  <a:pt x="256460" y="231838"/>
                </a:moveTo>
                <a:lnTo>
                  <a:pt x="255650" y="220646"/>
                </a:lnTo>
                <a:lnTo>
                  <a:pt x="250840" y="210597"/>
                </a:lnTo>
                <a:lnTo>
                  <a:pt x="242315" y="203120"/>
                </a:lnTo>
                <a:lnTo>
                  <a:pt x="162833" y="157400"/>
                </a:lnTo>
                <a:lnTo>
                  <a:pt x="56387" y="157400"/>
                </a:lnTo>
                <a:lnTo>
                  <a:pt x="56387" y="161471"/>
                </a:lnTo>
                <a:lnTo>
                  <a:pt x="213359" y="253412"/>
                </a:lnTo>
                <a:lnTo>
                  <a:pt x="224051" y="256889"/>
                </a:lnTo>
                <a:lnTo>
                  <a:pt x="234886" y="256079"/>
                </a:lnTo>
                <a:lnTo>
                  <a:pt x="244863" y="251269"/>
                </a:lnTo>
                <a:lnTo>
                  <a:pt x="252983" y="242744"/>
                </a:lnTo>
                <a:lnTo>
                  <a:pt x="256460" y="231838"/>
                </a:lnTo>
                <a:close/>
              </a:path>
              <a:path w="1259204" h="257175">
                <a:moveTo>
                  <a:pt x="112171" y="128258"/>
                </a:moveTo>
                <a:lnTo>
                  <a:pt x="70103" y="104060"/>
                </a:lnTo>
                <a:lnTo>
                  <a:pt x="70103" y="152828"/>
                </a:lnTo>
                <a:lnTo>
                  <a:pt x="112171" y="128258"/>
                </a:lnTo>
                <a:close/>
              </a:path>
              <a:path w="1259204" h="257175">
                <a:moveTo>
                  <a:pt x="162833" y="157400"/>
                </a:moveTo>
                <a:lnTo>
                  <a:pt x="112171" y="128258"/>
                </a:lnTo>
                <a:lnTo>
                  <a:pt x="70103" y="152828"/>
                </a:lnTo>
                <a:lnTo>
                  <a:pt x="70103" y="157400"/>
                </a:lnTo>
                <a:lnTo>
                  <a:pt x="162833" y="157400"/>
                </a:lnTo>
                <a:close/>
              </a:path>
              <a:path w="1259204" h="257175">
                <a:moveTo>
                  <a:pt x="1258823" y="157400"/>
                </a:moveTo>
                <a:lnTo>
                  <a:pt x="1258823" y="99488"/>
                </a:lnTo>
                <a:lnTo>
                  <a:pt x="161428" y="99488"/>
                </a:lnTo>
                <a:lnTo>
                  <a:pt x="112171" y="128258"/>
                </a:lnTo>
                <a:lnTo>
                  <a:pt x="162833" y="157400"/>
                </a:lnTo>
                <a:lnTo>
                  <a:pt x="1258823" y="157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4CCAB82-F931-48ED-B122-220EFA0AD468}"/>
              </a:ext>
            </a:extLst>
          </p:cNvPr>
          <p:cNvSpPr/>
          <p:nvPr/>
        </p:nvSpPr>
        <p:spPr>
          <a:xfrm>
            <a:off x="7494763" y="2812806"/>
            <a:ext cx="1303020" cy="365760"/>
          </a:xfrm>
          <a:custGeom>
            <a:rect l="l" t="t" r="r" b="b"/>
            <a:pathLst>
              <a:path w="1303020" h="365760">
                <a:moveTo>
                  <a:pt x="270962" y="30789"/>
                </a:moveTo>
                <a:lnTo>
                  <a:pt x="269747" y="19502"/>
                </a:lnTo>
                <a:lnTo>
                  <a:pt x="263604" y="9572"/>
                </a:lnTo>
                <a:lnTo>
                  <a:pt x="254888" y="2928"/>
                </a:lnTo>
                <a:lnTo>
                  <a:pt x="244459" y="0"/>
                </a:lnTo>
                <a:lnTo>
                  <a:pt x="233171" y="1214"/>
                </a:lnTo>
                <a:lnTo>
                  <a:pt x="0" y="83510"/>
                </a:lnTo>
                <a:lnTo>
                  <a:pt x="50291" y="127983"/>
                </a:lnTo>
                <a:lnTo>
                  <a:pt x="50291" y="121610"/>
                </a:lnTo>
                <a:lnTo>
                  <a:pt x="60959" y="65222"/>
                </a:lnTo>
                <a:lnTo>
                  <a:pt x="166203" y="85883"/>
                </a:lnTo>
                <a:lnTo>
                  <a:pt x="251459" y="56078"/>
                </a:lnTo>
                <a:lnTo>
                  <a:pt x="261389" y="49934"/>
                </a:lnTo>
                <a:lnTo>
                  <a:pt x="268033" y="41219"/>
                </a:lnTo>
                <a:lnTo>
                  <a:pt x="270962" y="30789"/>
                </a:lnTo>
                <a:close/>
              </a:path>
              <a:path w="1303020" h="365760">
                <a:moveTo>
                  <a:pt x="166203" y="85883"/>
                </a:moveTo>
                <a:lnTo>
                  <a:pt x="60959" y="65222"/>
                </a:lnTo>
                <a:lnTo>
                  <a:pt x="50291" y="121610"/>
                </a:lnTo>
                <a:lnTo>
                  <a:pt x="64007" y="124303"/>
                </a:lnTo>
                <a:lnTo>
                  <a:pt x="64007" y="121610"/>
                </a:lnTo>
                <a:lnTo>
                  <a:pt x="74675" y="72842"/>
                </a:lnTo>
                <a:lnTo>
                  <a:pt x="111109" y="105144"/>
                </a:lnTo>
                <a:lnTo>
                  <a:pt x="166203" y="85883"/>
                </a:lnTo>
                <a:close/>
              </a:path>
              <a:path w="1303020" h="365760">
                <a:moveTo>
                  <a:pt x="232600" y="223146"/>
                </a:moveTo>
                <a:lnTo>
                  <a:pt x="229623" y="212883"/>
                </a:lnTo>
                <a:lnTo>
                  <a:pt x="222503" y="203906"/>
                </a:lnTo>
                <a:lnTo>
                  <a:pt x="152260" y="141628"/>
                </a:lnTo>
                <a:lnTo>
                  <a:pt x="50291" y="121610"/>
                </a:lnTo>
                <a:lnTo>
                  <a:pt x="50291" y="127983"/>
                </a:lnTo>
                <a:lnTo>
                  <a:pt x="184403" y="246578"/>
                </a:lnTo>
                <a:lnTo>
                  <a:pt x="194476" y="252317"/>
                </a:lnTo>
                <a:lnTo>
                  <a:pt x="205549" y="253626"/>
                </a:lnTo>
                <a:lnTo>
                  <a:pt x="216336" y="250650"/>
                </a:lnTo>
                <a:lnTo>
                  <a:pt x="225551" y="243530"/>
                </a:lnTo>
                <a:lnTo>
                  <a:pt x="231290" y="233695"/>
                </a:lnTo>
                <a:lnTo>
                  <a:pt x="232600" y="223146"/>
                </a:lnTo>
                <a:close/>
              </a:path>
              <a:path w="1303020" h="365760">
                <a:moveTo>
                  <a:pt x="111109" y="105144"/>
                </a:moveTo>
                <a:lnTo>
                  <a:pt x="74675" y="72842"/>
                </a:lnTo>
                <a:lnTo>
                  <a:pt x="64007" y="121610"/>
                </a:lnTo>
                <a:lnTo>
                  <a:pt x="111109" y="105144"/>
                </a:lnTo>
                <a:close/>
              </a:path>
              <a:path w="1303020" h="365760">
                <a:moveTo>
                  <a:pt x="152260" y="141628"/>
                </a:moveTo>
                <a:lnTo>
                  <a:pt x="111109" y="105144"/>
                </a:lnTo>
                <a:lnTo>
                  <a:pt x="64007" y="121610"/>
                </a:lnTo>
                <a:lnTo>
                  <a:pt x="64007" y="124303"/>
                </a:lnTo>
                <a:lnTo>
                  <a:pt x="152260" y="141628"/>
                </a:lnTo>
                <a:close/>
              </a:path>
              <a:path w="1303020" h="365760">
                <a:moveTo>
                  <a:pt x="1303019" y="309062"/>
                </a:moveTo>
                <a:lnTo>
                  <a:pt x="166203" y="85883"/>
                </a:lnTo>
                <a:lnTo>
                  <a:pt x="111109" y="105144"/>
                </a:lnTo>
                <a:lnTo>
                  <a:pt x="152260" y="141628"/>
                </a:lnTo>
                <a:lnTo>
                  <a:pt x="1292351" y="365450"/>
                </a:lnTo>
                <a:lnTo>
                  <a:pt x="1303019" y="3090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73401D0-3F80-4467-8E57-7C98728BE9A5}"/>
              </a:ext>
            </a:extLst>
          </p:cNvPr>
          <p:cNvSpPr txBox="1"/>
          <p:nvPr/>
        </p:nvSpPr>
        <p:spPr>
          <a:xfrm>
            <a:off x="454897" y="5540779"/>
            <a:ext cx="473862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 spc="-15">
                <a:latin typeface="Calibri" panose="020f0502020204030204"/>
                <a:cs typeface="Calibri"/>
              </a:rPr>
              <a:t>Кабельное соединение с выключателем</a:t>
            </a:r>
            <a:endParaRPr sz="2000">
              <a:latin typeface="Calibri" panose="020f0502020204030204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D2A5C8F-A703-4C8B-9337-82918ACFB6EB}"/>
              </a:ext>
            </a:extLst>
          </p:cNvPr>
          <p:cNvSpPr txBox="1"/>
          <p:nvPr/>
        </p:nvSpPr>
        <p:spPr>
          <a:xfrm>
            <a:off x="454897" y="5989019"/>
            <a:ext cx="44505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/>
              <a:t>Уменьшает время монтажных работ</a:t>
            </a:r>
            <a:endParaRPr sz="2000">
              <a:latin typeface="Calibri" panose="020f0502020204030204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F655288-F197-452A-82FD-30DECAE93CFF}"/>
              </a:ext>
            </a:extLst>
          </p:cNvPr>
          <p:cNvSpPr txBox="1"/>
          <p:nvPr/>
        </p:nvSpPr>
        <p:spPr>
          <a:xfrm>
            <a:off x="454898" y="5044138"/>
            <a:ext cx="45859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/>
                <a:tab pos="355600"/>
                <a:tab pos="4483735"/>
              </a:tabLst>
            </a:pPr>
            <a:r>
              <a:rPr lang="ru-RU" sz="2000">
                <a:latin typeface="Calibri" panose="020f0502020204030204"/>
                <a:cs typeface="Calibri"/>
              </a:rPr>
              <a:t>Для медных и алюминиевых проводов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5749FA9-E9FA-4221-9B34-50656721AC4E}"/>
              </a:ext>
            </a:extLst>
          </p:cNvPr>
          <p:cNvSpPr txBox="1"/>
          <p:nvPr/>
        </p:nvSpPr>
        <p:spPr>
          <a:xfrm>
            <a:off x="425939" y="4556317"/>
            <a:ext cx="47675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>
                <a:latin typeface="Calibri" panose="020f0502020204030204"/>
                <a:cs typeface="Calibri"/>
              </a:rPr>
              <a:t>Подключение в одном месте</a:t>
            </a:r>
            <a:endParaRPr sz="2400" b="1">
              <a:latin typeface="Calibri" panose="020f0502020204030204"/>
              <a:cs typeface="Calibri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C6FBEC-3C40-44DE-BB20-22449FDF7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74" y="4740983"/>
            <a:ext cx="2846085" cy="1940374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EA04909E-3777-4228-8210-C6105B88FFFB}"/>
              </a:ext>
            </a:extLst>
          </p:cNvPr>
          <p:cNvSpPr txBox="1"/>
          <p:nvPr/>
        </p:nvSpPr>
        <p:spPr bwMode="auto">
          <a:xfrm>
            <a:off x="254792" y="254306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198602116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0983749-A722-4372-A4D3-7A4B2F3AA5E6}"/>
              </a:ext>
            </a:extLst>
          </p:cNvPr>
          <p:cNvSpPr txBox="1"/>
          <p:nvPr/>
        </p:nvSpPr>
        <p:spPr bwMode="auto">
          <a:xfrm>
            <a:off x="254792" y="254306"/>
            <a:ext cx="8000456" cy="5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it-IT" sz="2400" b="1"/>
              <a:t>Резервные газовые генераторы серии </a:t>
            </a:r>
            <a:r>
              <a:rPr lang="en-US" altLang="it-IT" sz="2400" b="1"/>
              <a:t>GA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9C66B67-3D88-4DD9-9248-838583534FEB}"/>
              </a:ext>
            </a:extLst>
          </p:cNvPr>
          <p:cNvSpPr/>
          <p:nvPr/>
        </p:nvSpPr>
        <p:spPr>
          <a:xfrm>
            <a:off x="640976" y="864198"/>
            <a:ext cx="3733800" cy="56006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2A25FB6-16BF-4E75-B277-E3340E4A3706}"/>
              </a:ext>
            </a:extLst>
          </p:cNvPr>
          <p:cNvSpPr/>
          <p:nvPr/>
        </p:nvSpPr>
        <p:spPr>
          <a:xfrm>
            <a:off x="640976" y="864198"/>
            <a:ext cx="3733800" cy="56006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58AB563-5452-4CDE-9FF8-E562D874A0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3143" y="1386031"/>
            <a:ext cx="393855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Интегрированный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отстойник</a:t>
            </a:r>
            <a:endParaRPr sz="2000" spc="-4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C0BA659-6BF7-4BCD-AADD-E732CEE52FA9}"/>
              </a:ext>
            </a:extLst>
          </p:cNvPr>
          <p:cNvSpPr txBox="1"/>
          <p:nvPr/>
        </p:nvSpPr>
        <p:spPr>
          <a:xfrm>
            <a:off x="5033143" y="1979466"/>
            <a:ext cx="3867122" cy="2785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 spc="-10">
                <a:cs typeface="Calibri"/>
              </a:rPr>
              <a:t>Отпадает необходимость в его установке снаружи</a:t>
            </a:r>
          </a:p>
          <a:p>
            <a:pPr marL="12700" marR="5080">
              <a:lnSpc>
                <a:spcPct val="100000"/>
              </a:lnSpc>
              <a:tabLst>
                <a:tab pos="354965"/>
                <a:tab pos="355600"/>
              </a:tabLst>
            </a:pPr>
            <a:endParaRPr sz="2050">
              <a:latin typeface="Times New Roman"/>
              <a:cs typeface="Times New Roman"/>
            </a:endParaRPr>
          </a:p>
          <a:p>
            <a:pPr marL="355600" marR="85725" indent="-342900">
              <a:lnSpc>
                <a:spcPct val="100000"/>
              </a:lnSpc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 spc="-5">
                <a:latin typeface="Calibri" panose="020f0502020204030204"/>
                <a:cs typeface="Calibri"/>
              </a:rPr>
              <a:t>Подключение подачи газа будет правильным</a:t>
            </a:r>
            <a:endParaRPr sz="2000">
              <a:latin typeface="Calibri" panose="020f0502020204030204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238760" indent="-342900">
              <a:lnSpc>
                <a:spcPct val="100000"/>
              </a:lnSpc>
              <a:buFont typeface="Arial"/>
              <a:buChar char="•"/>
              <a:tabLst>
                <a:tab pos="354965"/>
                <a:tab pos="355600"/>
              </a:tabLst>
            </a:pPr>
            <a:r>
              <a:rPr lang="ru-RU" sz="2000"/>
              <a:t>Экономия времени на монтаж и необходимые материалы</a:t>
            </a:r>
            <a:endParaRPr sz="2000">
              <a:latin typeface="Calibri" panose="020f0502020204030204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A8EAB39D-0F3D-4FF3-AD70-7AD2297B264E}"/>
              </a:ext>
            </a:extLst>
          </p:cNvPr>
          <p:cNvSpPr/>
          <p:nvPr/>
        </p:nvSpPr>
        <p:spPr>
          <a:xfrm>
            <a:off x="1299343" y="1600289"/>
            <a:ext cx="2026920" cy="4093845"/>
          </a:xfrm>
          <a:custGeom>
            <a:rect l="l" t="t" r="r" b="b"/>
            <a:pathLst>
              <a:path w="2026920" h="4093845">
                <a:moveTo>
                  <a:pt x="30479" y="2555747"/>
                </a:moveTo>
                <a:lnTo>
                  <a:pt x="30479" y="1539239"/>
                </a:lnTo>
                <a:lnTo>
                  <a:pt x="0" y="1738883"/>
                </a:lnTo>
                <a:lnTo>
                  <a:pt x="0" y="2357627"/>
                </a:lnTo>
                <a:lnTo>
                  <a:pt x="30479" y="2555747"/>
                </a:lnTo>
                <a:close/>
              </a:path>
              <a:path w="2026920" h="4093845">
                <a:moveTo>
                  <a:pt x="2026919" y="2356103"/>
                </a:moveTo>
                <a:lnTo>
                  <a:pt x="2026919" y="1737359"/>
                </a:lnTo>
                <a:lnTo>
                  <a:pt x="2011679" y="1636775"/>
                </a:lnTo>
                <a:lnTo>
                  <a:pt x="1935479" y="1165859"/>
                </a:lnTo>
                <a:lnTo>
                  <a:pt x="1904999" y="1077467"/>
                </a:lnTo>
                <a:lnTo>
                  <a:pt x="1889759" y="992123"/>
                </a:lnTo>
                <a:lnTo>
                  <a:pt x="1828799" y="829055"/>
                </a:lnTo>
                <a:lnTo>
                  <a:pt x="1767839" y="678179"/>
                </a:lnTo>
                <a:lnTo>
                  <a:pt x="1737359" y="606551"/>
                </a:lnTo>
                <a:lnTo>
                  <a:pt x="1706879" y="539495"/>
                </a:lnTo>
                <a:lnTo>
                  <a:pt x="1661159" y="475487"/>
                </a:lnTo>
                <a:lnTo>
                  <a:pt x="1630679" y="414527"/>
                </a:lnTo>
                <a:lnTo>
                  <a:pt x="1584959" y="356615"/>
                </a:lnTo>
                <a:lnTo>
                  <a:pt x="1554479" y="303275"/>
                </a:lnTo>
                <a:lnTo>
                  <a:pt x="1508759" y="252983"/>
                </a:lnTo>
                <a:lnTo>
                  <a:pt x="1463039" y="207263"/>
                </a:lnTo>
                <a:lnTo>
                  <a:pt x="1417319" y="166115"/>
                </a:lnTo>
                <a:lnTo>
                  <a:pt x="1371599" y="128015"/>
                </a:lnTo>
                <a:lnTo>
                  <a:pt x="1325879" y="94487"/>
                </a:lnTo>
                <a:lnTo>
                  <a:pt x="1264919" y="67055"/>
                </a:lnTo>
                <a:lnTo>
                  <a:pt x="1219199" y="42671"/>
                </a:lnTo>
                <a:lnTo>
                  <a:pt x="1173479" y="24383"/>
                </a:lnTo>
                <a:lnTo>
                  <a:pt x="1112519" y="10667"/>
                </a:lnTo>
                <a:lnTo>
                  <a:pt x="1066799" y="3047"/>
                </a:lnTo>
                <a:lnTo>
                  <a:pt x="1005839" y="0"/>
                </a:lnTo>
                <a:lnTo>
                  <a:pt x="960119" y="3047"/>
                </a:lnTo>
                <a:lnTo>
                  <a:pt x="899159" y="12191"/>
                </a:lnTo>
                <a:lnTo>
                  <a:pt x="792479" y="44195"/>
                </a:lnTo>
                <a:lnTo>
                  <a:pt x="746759" y="68579"/>
                </a:lnTo>
                <a:lnTo>
                  <a:pt x="701039" y="96011"/>
                </a:lnTo>
                <a:lnTo>
                  <a:pt x="655319" y="129539"/>
                </a:lnTo>
                <a:lnTo>
                  <a:pt x="609599" y="166115"/>
                </a:lnTo>
                <a:lnTo>
                  <a:pt x="563879" y="208787"/>
                </a:lnTo>
                <a:lnTo>
                  <a:pt x="518159" y="254507"/>
                </a:lnTo>
                <a:lnTo>
                  <a:pt x="472439" y="304799"/>
                </a:lnTo>
                <a:lnTo>
                  <a:pt x="441959" y="358139"/>
                </a:lnTo>
                <a:lnTo>
                  <a:pt x="396239" y="414527"/>
                </a:lnTo>
                <a:lnTo>
                  <a:pt x="350519" y="475487"/>
                </a:lnTo>
                <a:lnTo>
                  <a:pt x="320039" y="541019"/>
                </a:lnTo>
                <a:lnTo>
                  <a:pt x="289559" y="608075"/>
                </a:lnTo>
                <a:lnTo>
                  <a:pt x="259079" y="679703"/>
                </a:lnTo>
                <a:lnTo>
                  <a:pt x="213359" y="752855"/>
                </a:lnTo>
                <a:lnTo>
                  <a:pt x="198119" y="830579"/>
                </a:lnTo>
                <a:lnTo>
                  <a:pt x="167639" y="909827"/>
                </a:lnTo>
                <a:lnTo>
                  <a:pt x="106679" y="1078991"/>
                </a:lnTo>
                <a:lnTo>
                  <a:pt x="76199" y="1255775"/>
                </a:lnTo>
                <a:lnTo>
                  <a:pt x="45719" y="1348739"/>
                </a:lnTo>
                <a:lnTo>
                  <a:pt x="30479" y="1443227"/>
                </a:lnTo>
                <a:lnTo>
                  <a:pt x="30479" y="2651759"/>
                </a:lnTo>
                <a:lnTo>
                  <a:pt x="45719" y="2746247"/>
                </a:lnTo>
                <a:lnTo>
                  <a:pt x="45719" y="1943099"/>
                </a:lnTo>
                <a:lnTo>
                  <a:pt x="60959" y="1842515"/>
                </a:lnTo>
                <a:lnTo>
                  <a:pt x="60959" y="1741931"/>
                </a:lnTo>
                <a:lnTo>
                  <a:pt x="76199" y="1642871"/>
                </a:lnTo>
                <a:lnTo>
                  <a:pt x="91439" y="1450847"/>
                </a:lnTo>
                <a:lnTo>
                  <a:pt x="121919" y="1266443"/>
                </a:lnTo>
                <a:lnTo>
                  <a:pt x="152399" y="1178051"/>
                </a:lnTo>
                <a:lnTo>
                  <a:pt x="167639" y="1092707"/>
                </a:lnTo>
                <a:lnTo>
                  <a:pt x="198119" y="1008887"/>
                </a:lnTo>
                <a:lnTo>
                  <a:pt x="213359" y="928115"/>
                </a:lnTo>
                <a:lnTo>
                  <a:pt x="243839" y="848867"/>
                </a:lnTo>
                <a:lnTo>
                  <a:pt x="304799" y="701039"/>
                </a:lnTo>
                <a:lnTo>
                  <a:pt x="335279" y="632459"/>
                </a:lnTo>
                <a:lnTo>
                  <a:pt x="365759" y="566927"/>
                </a:lnTo>
                <a:lnTo>
                  <a:pt x="411479" y="504443"/>
                </a:lnTo>
                <a:lnTo>
                  <a:pt x="441959" y="445007"/>
                </a:lnTo>
                <a:lnTo>
                  <a:pt x="487679" y="390143"/>
                </a:lnTo>
                <a:lnTo>
                  <a:pt x="518159" y="338327"/>
                </a:lnTo>
                <a:lnTo>
                  <a:pt x="563879" y="291083"/>
                </a:lnTo>
                <a:lnTo>
                  <a:pt x="609599" y="248411"/>
                </a:lnTo>
                <a:lnTo>
                  <a:pt x="640079" y="208787"/>
                </a:lnTo>
                <a:lnTo>
                  <a:pt x="685799" y="173735"/>
                </a:lnTo>
                <a:lnTo>
                  <a:pt x="731519" y="143255"/>
                </a:lnTo>
                <a:lnTo>
                  <a:pt x="777239" y="117347"/>
                </a:lnTo>
                <a:lnTo>
                  <a:pt x="822959" y="96011"/>
                </a:lnTo>
                <a:lnTo>
                  <a:pt x="868679" y="79247"/>
                </a:lnTo>
                <a:lnTo>
                  <a:pt x="914399" y="67055"/>
                </a:lnTo>
                <a:lnTo>
                  <a:pt x="960119" y="60959"/>
                </a:lnTo>
                <a:lnTo>
                  <a:pt x="1005839" y="57911"/>
                </a:lnTo>
                <a:lnTo>
                  <a:pt x="1066799" y="60959"/>
                </a:lnTo>
                <a:lnTo>
                  <a:pt x="1112519" y="68579"/>
                </a:lnTo>
                <a:lnTo>
                  <a:pt x="1158239" y="80771"/>
                </a:lnTo>
                <a:lnTo>
                  <a:pt x="1203959" y="97535"/>
                </a:lnTo>
                <a:lnTo>
                  <a:pt x="1249679" y="118871"/>
                </a:lnTo>
                <a:lnTo>
                  <a:pt x="1295399" y="144779"/>
                </a:lnTo>
                <a:lnTo>
                  <a:pt x="1341119" y="175259"/>
                </a:lnTo>
                <a:lnTo>
                  <a:pt x="1386839" y="210311"/>
                </a:lnTo>
                <a:lnTo>
                  <a:pt x="1417319" y="249935"/>
                </a:lnTo>
                <a:lnTo>
                  <a:pt x="1463039" y="292607"/>
                </a:lnTo>
                <a:lnTo>
                  <a:pt x="1508759" y="339851"/>
                </a:lnTo>
                <a:lnTo>
                  <a:pt x="1539239" y="391667"/>
                </a:lnTo>
                <a:lnTo>
                  <a:pt x="1584959" y="446531"/>
                </a:lnTo>
                <a:lnTo>
                  <a:pt x="1615439" y="505967"/>
                </a:lnTo>
                <a:lnTo>
                  <a:pt x="1645919" y="566927"/>
                </a:lnTo>
                <a:lnTo>
                  <a:pt x="1691639" y="633983"/>
                </a:lnTo>
                <a:lnTo>
                  <a:pt x="1722119" y="702563"/>
                </a:lnTo>
                <a:lnTo>
                  <a:pt x="1752599" y="774191"/>
                </a:lnTo>
                <a:lnTo>
                  <a:pt x="1813559" y="928115"/>
                </a:lnTo>
                <a:lnTo>
                  <a:pt x="1828799" y="1008887"/>
                </a:lnTo>
                <a:lnTo>
                  <a:pt x="1859279" y="1092707"/>
                </a:lnTo>
                <a:lnTo>
                  <a:pt x="1889759" y="1267967"/>
                </a:lnTo>
                <a:lnTo>
                  <a:pt x="1920239" y="1359407"/>
                </a:lnTo>
                <a:lnTo>
                  <a:pt x="1935479" y="1452371"/>
                </a:lnTo>
                <a:lnTo>
                  <a:pt x="1935479" y="1546859"/>
                </a:lnTo>
                <a:lnTo>
                  <a:pt x="1965959" y="1741931"/>
                </a:lnTo>
                <a:lnTo>
                  <a:pt x="1965959" y="1944623"/>
                </a:lnTo>
                <a:lnTo>
                  <a:pt x="1981199" y="2048255"/>
                </a:lnTo>
                <a:lnTo>
                  <a:pt x="1981199" y="2651759"/>
                </a:lnTo>
                <a:lnTo>
                  <a:pt x="2026919" y="2356103"/>
                </a:lnTo>
                <a:close/>
              </a:path>
              <a:path w="2026920" h="4093845">
                <a:moveTo>
                  <a:pt x="1981199" y="2651759"/>
                </a:moveTo>
                <a:lnTo>
                  <a:pt x="1981199" y="2048255"/>
                </a:lnTo>
                <a:lnTo>
                  <a:pt x="1965959" y="2150363"/>
                </a:lnTo>
                <a:lnTo>
                  <a:pt x="1965959" y="2353055"/>
                </a:lnTo>
                <a:lnTo>
                  <a:pt x="1935479" y="2548127"/>
                </a:lnTo>
                <a:lnTo>
                  <a:pt x="1935479" y="2642615"/>
                </a:lnTo>
                <a:lnTo>
                  <a:pt x="1920239" y="2737103"/>
                </a:lnTo>
                <a:lnTo>
                  <a:pt x="1889759" y="2827019"/>
                </a:lnTo>
                <a:lnTo>
                  <a:pt x="1859279" y="3002279"/>
                </a:lnTo>
                <a:lnTo>
                  <a:pt x="1828799" y="3086099"/>
                </a:lnTo>
                <a:lnTo>
                  <a:pt x="1813559" y="3166871"/>
                </a:lnTo>
                <a:lnTo>
                  <a:pt x="1752599" y="3320795"/>
                </a:lnTo>
                <a:lnTo>
                  <a:pt x="1691639" y="3462527"/>
                </a:lnTo>
                <a:lnTo>
                  <a:pt x="1645919" y="3528059"/>
                </a:lnTo>
                <a:lnTo>
                  <a:pt x="1615439" y="3590543"/>
                </a:lnTo>
                <a:lnTo>
                  <a:pt x="1584959" y="3648455"/>
                </a:lnTo>
                <a:lnTo>
                  <a:pt x="1539239" y="3704843"/>
                </a:lnTo>
                <a:lnTo>
                  <a:pt x="1508759" y="3755135"/>
                </a:lnTo>
                <a:lnTo>
                  <a:pt x="1463039" y="3802379"/>
                </a:lnTo>
                <a:lnTo>
                  <a:pt x="1417319" y="3846575"/>
                </a:lnTo>
                <a:lnTo>
                  <a:pt x="1371599" y="3886199"/>
                </a:lnTo>
                <a:lnTo>
                  <a:pt x="1341119" y="3919727"/>
                </a:lnTo>
                <a:lnTo>
                  <a:pt x="1295399" y="3951731"/>
                </a:lnTo>
                <a:lnTo>
                  <a:pt x="1249679" y="3977639"/>
                </a:lnTo>
                <a:lnTo>
                  <a:pt x="1203959" y="3998975"/>
                </a:lnTo>
                <a:lnTo>
                  <a:pt x="1158239" y="4015739"/>
                </a:lnTo>
                <a:lnTo>
                  <a:pt x="1112519" y="4027931"/>
                </a:lnTo>
                <a:lnTo>
                  <a:pt x="1051559" y="4034027"/>
                </a:lnTo>
                <a:lnTo>
                  <a:pt x="1005839" y="4037075"/>
                </a:lnTo>
                <a:lnTo>
                  <a:pt x="960119" y="4034027"/>
                </a:lnTo>
                <a:lnTo>
                  <a:pt x="914399" y="4026407"/>
                </a:lnTo>
                <a:lnTo>
                  <a:pt x="868679" y="4014215"/>
                </a:lnTo>
                <a:lnTo>
                  <a:pt x="822959" y="3997451"/>
                </a:lnTo>
                <a:lnTo>
                  <a:pt x="777239" y="3976115"/>
                </a:lnTo>
                <a:lnTo>
                  <a:pt x="731519" y="3950207"/>
                </a:lnTo>
                <a:lnTo>
                  <a:pt x="685799" y="3919727"/>
                </a:lnTo>
                <a:lnTo>
                  <a:pt x="640079" y="3884675"/>
                </a:lnTo>
                <a:lnTo>
                  <a:pt x="594359" y="3845051"/>
                </a:lnTo>
                <a:lnTo>
                  <a:pt x="563879" y="3802379"/>
                </a:lnTo>
                <a:lnTo>
                  <a:pt x="518159" y="3755135"/>
                </a:lnTo>
                <a:lnTo>
                  <a:pt x="487679" y="3703319"/>
                </a:lnTo>
                <a:lnTo>
                  <a:pt x="441959" y="3648455"/>
                </a:lnTo>
                <a:lnTo>
                  <a:pt x="411479" y="3589019"/>
                </a:lnTo>
                <a:lnTo>
                  <a:pt x="365759" y="3526535"/>
                </a:lnTo>
                <a:lnTo>
                  <a:pt x="335279" y="3461003"/>
                </a:lnTo>
                <a:lnTo>
                  <a:pt x="304799" y="3392423"/>
                </a:lnTo>
                <a:lnTo>
                  <a:pt x="243839" y="3244595"/>
                </a:lnTo>
                <a:lnTo>
                  <a:pt x="213359" y="3165347"/>
                </a:lnTo>
                <a:lnTo>
                  <a:pt x="198119" y="3084575"/>
                </a:lnTo>
                <a:lnTo>
                  <a:pt x="167639" y="3000755"/>
                </a:lnTo>
                <a:lnTo>
                  <a:pt x="152399" y="2915411"/>
                </a:lnTo>
                <a:lnTo>
                  <a:pt x="121919" y="2827019"/>
                </a:lnTo>
                <a:lnTo>
                  <a:pt x="76199" y="2548127"/>
                </a:lnTo>
                <a:lnTo>
                  <a:pt x="76199" y="2450591"/>
                </a:lnTo>
                <a:lnTo>
                  <a:pt x="60959" y="2351531"/>
                </a:lnTo>
                <a:lnTo>
                  <a:pt x="60959" y="2252471"/>
                </a:lnTo>
                <a:lnTo>
                  <a:pt x="45719" y="2150363"/>
                </a:lnTo>
                <a:lnTo>
                  <a:pt x="45719" y="2746247"/>
                </a:lnTo>
                <a:lnTo>
                  <a:pt x="76199" y="2839211"/>
                </a:lnTo>
                <a:lnTo>
                  <a:pt x="106679" y="3017519"/>
                </a:lnTo>
                <a:lnTo>
                  <a:pt x="137159" y="3102863"/>
                </a:lnTo>
                <a:lnTo>
                  <a:pt x="167639" y="3185159"/>
                </a:lnTo>
                <a:lnTo>
                  <a:pt x="228599" y="3342131"/>
                </a:lnTo>
                <a:lnTo>
                  <a:pt x="259079" y="3416807"/>
                </a:lnTo>
                <a:lnTo>
                  <a:pt x="320039" y="3555491"/>
                </a:lnTo>
                <a:lnTo>
                  <a:pt x="350519" y="3619499"/>
                </a:lnTo>
                <a:lnTo>
                  <a:pt x="396239" y="3680459"/>
                </a:lnTo>
                <a:lnTo>
                  <a:pt x="441959" y="3738371"/>
                </a:lnTo>
                <a:lnTo>
                  <a:pt x="472439" y="3791711"/>
                </a:lnTo>
                <a:lnTo>
                  <a:pt x="518159" y="3842003"/>
                </a:lnTo>
                <a:lnTo>
                  <a:pt x="563879" y="3887723"/>
                </a:lnTo>
                <a:lnTo>
                  <a:pt x="609599" y="3928871"/>
                </a:lnTo>
                <a:lnTo>
                  <a:pt x="655319" y="3966971"/>
                </a:lnTo>
                <a:lnTo>
                  <a:pt x="701039" y="3998975"/>
                </a:lnTo>
                <a:lnTo>
                  <a:pt x="746759" y="4027931"/>
                </a:lnTo>
                <a:lnTo>
                  <a:pt x="807719" y="4050791"/>
                </a:lnTo>
                <a:lnTo>
                  <a:pt x="853439" y="4069079"/>
                </a:lnTo>
                <a:lnTo>
                  <a:pt x="899159" y="4082795"/>
                </a:lnTo>
                <a:lnTo>
                  <a:pt x="960119" y="4090415"/>
                </a:lnTo>
                <a:lnTo>
                  <a:pt x="1005839" y="4093463"/>
                </a:lnTo>
                <a:lnTo>
                  <a:pt x="1066799" y="4090415"/>
                </a:lnTo>
                <a:lnTo>
                  <a:pt x="1127759" y="4082795"/>
                </a:lnTo>
                <a:lnTo>
                  <a:pt x="1173479" y="4069079"/>
                </a:lnTo>
                <a:lnTo>
                  <a:pt x="1280159" y="4026407"/>
                </a:lnTo>
                <a:lnTo>
                  <a:pt x="1325879" y="3997451"/>
                </a:lnTo>
                <a:lnTo>
                  <a:pt x="1371599" y="3965447"/>
                </a:lnTo>
                <a:lnTo>
                  <a:pt x="1417319" y="3927347"/>
                </a:lnTo>
                <a:lnTo>
                  <a:pt x="1463039" y="3886199"/>
                </a:lnTo>
                <a:lnTo>
                  <a:pt x="1508759" y="3840479"/>
                </a:lnTo>
                <a:lnTo>
                  <a:pt x="1554479" y="3790187"/>
                </a:lnTo>
                <a:lnTo>
                  <a:pt x="1584959" y="3736847"/>
                </a:lnTo>
                <a:lnTo>
                  <a:pt x="1630679" y="3678935"/>
                </a:lnTo>
                <a:lnTo>
                  <a:pt x="1661159" y="3617975"/>
                </a:lnTo>
                <a:lnTo>
                  <a:pt x="1706879" y="3553967"/>
                </a:lnTo>
                <a:lnTo>
                  <a:pt x="1737359" y="3486911"/>
                </a:lnTo>
                <a:lnTo>
                  <a:pt x="1767839" y="3415283"/>
                </a:lnTo>
                <a:lnTo>
                  <a:pt x="1828799" y="3264407"/>
                </a:lnTo>
                <a:lnTo>
                  <a:pt x="1889759" y="3101339"/>
                </a:lnTo>
                <a:lnTo>
                  <a:pt x="1904999" y="3015995"/>
                </a:lnTo>
                <a:lnTo>
                  <a:pt x="1935479" y="2927603"/>
                </a:lnTo>
                <a:lnTo>
                  <a:pt x="1981199" y="26517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8809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MASTER_ITEM" val="MASTER_ITEM"/>
  <p:tag name="SLIDE_TYPE_NAME" val="Three Vertical Boxes (10pt) - Medium and Small"/>
</p:tagLst>
</file>

<file path=ppt/tags/tag2.xml><?xml version="1.0" encoding="utf-8"?>
<p:tagLst xmlns:p="http://schemas.openxmlformats.org/presentationml/2006/main">
  <p:tag name="MASTER_ITEM" val="MASTER_ITEM"/>
  <p:tag name="SLIDE_TYPE_NAME" val="Three Vertical Boxes (10pt) - Medium and Small"/>
</p:tagLst>
</file>

<file path=ppt/tags/tag3.xml><?xml version="1.0" encoding="utf-8"?>
<p:tagLst xmlns:p="http://schemas.openxmlformats.org/presentationml/2006/main">
  <p:tag name="MASTER_ITEM" val="MASTER_ITEM"/>
  <p:tag name="SLIDE_TYPE_NAME" val="Three Vertical Boxes (10pt) - Medium and Small"/>
</p:tagLst>
</file>

<file path=ppt/tags/tag4.xml><?xml version="1.0" encoding="utf-8"?>
<p:tagLst xmlns:p="http://schemas.openxmlformats.org/presentationml/2006/main">
  <p:tag name="MASTER_ITEM" val="MASTER_ITEM"/>
  <p:tag name="SLIDE_TYPE_NAME" val="Three Vertical Boxes (10pt) - Medium and Small"/>
</p:tagLst>
</file>

<file path=ppt/tags/tag5.xml><?xml version="1.0" encoding="utf-8"?>
<p:tagLst xmlns:p="http://schemas.openxmlformats.org/presentationml/2006/main">
  <p:tag name="MASTER_ITEM" val="MASTER_ITEM"/>
  <p:tag name="SLIDE_TYPE_NAME" val="Three Vertical Boxes (10pt) - Medium and Small"/>
</p:tagLst>
</file>

<file path=ppt/tags/tag6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342320A757D4F979CE7E644FAF107" ma:contentTypeVersion="0" ma:contentTypeDescription="Create a new document." ma:contentTypeScope="" ma:versionID="a1414374fdae6524f7c779668b4ad0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680DAD-6906-41BF-ABF9-CBCBE597D6C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E6B58D-45C7-421F-B6E8-0211EB0B8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5C8A8B-AAD4-4431-BF2C-A90B98838FF5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219</Paragraphs>
  <Slides>30</Slides>
  <Notes>4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1">
      <vt:lpstr>1_Personalizza struttura</vt:lpstr>
      <vt:lpstr>ГАЗОВЫЕ ГЕНЕРАТОРЫGA / GGW</vt:lpstr>
      <vt:lpstr>Slide 2</vt:lpstr>
      <vt:lpstr>Slide 3</vt:lpstr>
      <vt:lpstr>Slide 4</vt:lpstr>
      <vt:lpstr>Slide 5</vt:lpstr>
      <vt:lpstr>Slide 6</vt:lpstr>
      <vt:lpstr>Slide 7</vt:lpstr>
      <vt:lpstr>Slide 8</vt:lpstr>
      <vt:lpstr>Интегрированный отстойник</vt:lpstr>
      <vt:lpstr>Slide 10</vt:lpstr>
      <vt:lpstr>Slide 11</vt:lpstr>
      <vt:lpstr>Газовые генераторы серии GGW (ESP &amp; PRP)</vt:lpstr>
      <vt:lpstr>Линейка газовых генераторов GGW (ESP&amp;PRP) </vt:lpstr>
      <vt:lpstr>Промышленные газовые генераторы серии GGW</vt:lpstr>
      <vt:lpstr>Промышленные газовые генераторы серии GGW</vt:lpstr>
      <vt:lpstr>Применяемые технологии</vt:lpstr>
      <vt:lpstr>Slide 17</vt:lpstr>
      <vt:lpstr>Кожухи для генераторов GGW</vt:lpstr>
      <vt:lpstr>Slide 19</vt:lpstr>
      <vt:lpstr>Генераторы производимые в Италии</vt:lpstr>
      <vt:lpstr>Генераторы производимые в Италии</vt:lpstr>
      <vt:lpstr>Slide 22</vt:lpstr>
      <vt:lpstr>Тесты на заводе</vt:lpstr>
      <vt:lpstr>Газовые генераторы GGW(COP)</vt:lpstr>
      <vt:lpstr>Линейка генераторов GGW (COP)</vt:lpstr>
      <vt:lpstr>Генераторы для специальных проектов</vt:lpstr>
      <vt:lpstr>Газовые двигатели на базе блоков MAN</vt:lpstr>
      <vt:lpstr>Slide 28</vt:lpstr>
      <vt:lpstr>Линейка газовых генераторов GGW </vt:lpstr>
      <vt:lpstr>Slide 30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2018-12-06T08:54:40Z</dcterms:created>
  <dcterms:modified xsi:type="dcterms:W3CDTF">2020-03-02T12:32:03Z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0x010100A8B342320A757D4F979CE7E644FAF107</vt:lpwstr>
  </property>
</Properties>
</file>